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3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C98-E5FE-42E5-9121-DAC099046302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A12A6-09F7-4BDD-BCBD-F2E867B7F6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4096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C98-E5FE-42E5-9121-DAC099046302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A12A6-09F7-4BDD-BCBD-F2E867B7F6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8066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C98-E5FE-42E5-9121-DAC099046302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A12A6-09F7-4BDD-BCBD-F2E867B7F6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6281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C98-E5FE-42E5-9121-DAC099046302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A12A6-09F7-4BDD-BCBD-F2E867B7F6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5692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C98-E5FE-42E5-9121-DAC099046302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A12A6-09F7-4BDD-BCBD-F2E867B7F6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7988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C98-E5FE-42E5-9121-DAC099046302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A12A6-09F7-4BDD-BCBD-F2E867B7F6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7555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C98-E5FE-42E5-9121-DAC099046302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A12A6-09F7-4BDD-BCBD-F2E867B7F6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3851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C98-E5FE-42E5-9121-DAC099046302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A12A6-09F7-4BDD-BCBD-F2E867B7F6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7073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C98-E5FE-42E5-9121-DAC099046302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A12A6-09F7-4BDD-BCBD-F2E867B7F6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3149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C98-E5FE-42E5-9121-DAC099046302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A12A6-09F7-4BDD-BCBD-F2E867B7F6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7396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C98-E5FE-42E5-9121-DAC099046302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A12A6-09F7-4BDD-BCBD-F2E867B7F6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0104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2DC98-E5FE-42E5-9121-DAC099046302}" type="datetimeFigureOut">
              <a:rPr lang="pt-BR" smtClean="0"/>
              <a:t>26/03/2020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A12A6-09F7-4BDD-BCBD-F2E867B7F60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1351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n.wikipedia.org/wiki/Lotus_Pon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historiofobia.blogspot.com/2012/08/flor-de-lotus-tatuagens-e-seus.html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retalhoseepopeias.blogspot.com/2011/01/flor-de-lotus-pureza-nasce-da-impureza.html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ylviopsi.blogspot.com/2011/09/mente-e-flor-de-lotus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iprot.org/taxonomy/4432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yoshikazut/20617478921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441097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lotus-flower-macro-lotus-flower-1688896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2-fleurs-lotus.jpg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fr/lotus-fleur-nymphaea-caerulea-215460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sk.wikipedia.org/wiki/Kvitnutie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mickbernard.blogspot.com/2008/06/jia-da-conscincia-no-corao-do-ltus.html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F3F7CB5-D366-4B0B-8F8F-3160251D97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1430" y="0"/>
            <a:ext cx="912114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E7C94CF-57E2-4847-9565-59A2CFB234E0}"/>
              </a:ext>
            </a:extLst>
          </p:cNvPr>
          <p:cNvSpPr txBox="1"/>
          <p:nvPr/>
        </p:nvSpPr>
        <p:spPr>
          <a:xfrm>
            <a:off x="-424069" y="0"/>
            <a:ext cx="9780104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pt-BR" sz="7200" dirty="0">
                <a:solidFill>
                  <a:schemeClr val="bg1"/>
                </a:solidFill>
                <a:latin typeface="Arial Black" panose="020B0A04020102020204" pitchFamily="34" charset="0"/>
              </a:rPr>
              <a:t>O AMOR É IMORTAL...</a:t>
            </a:r>
          </a:p>
          <a:p>
            <a:pPr algn="ctr" fontAlgn="base"/>
            <a:r>
              <a:rPr lang="pt-BR" sz="4000" b="1" dirty="0">
                <a:solidFill>
                  <a:schemeClr val="bg1"/>
                </a:solidFill>
                <a:latin typeface="Arial Black" panose="020B0A04020102020204" pitchFamily="34" charset="0"/>
              </a:rPr>
              <a:t>Formatação e Poema</a:t>
            </a:r>
          </a:p>
          <a:p>
            <a:pPr algn="ctr" fontAlgn="base"/>
            <a:r>
              <a:rPr lang="pt-BR" sz="4000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pPr algn="ctr" fontAlgn="base"/>
            <a:endParaRPr lang="pt-BR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 fontAlgn="base"/>
            <a:r>
              <a:rPr lang="pt-BR" sz="4000" b="1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 fontAlgn="base"/>
            <a:r>
              <a:rPr lang="pt-BR" sz="4000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Experimentais Poéticos</a:t>
            </a:r>
          </a:p>
          <a:p>
            <a:pPr algn="ctr" fontAlgn="base"/>
            <a:r>
              <a:rPr lang="pt-BR" sz="4000" b="1" dirty="0">
                <a:solidFill>
                  <a:schemeClr val="bg1"/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1123666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  <p:sndAc>
          <p:stSnd loop="1">
            <p:snd r:embed="rId2" name="celine_dion_immortality 2.18 cut 8bts.wav"/>
          </p:stSnd>
        </p:sndAc>
      </p:transition>
    </mc:Choice>
    <mc:Fallback>
      <p:transition spd="slow" advClick="0" advTm="14000">
        <p:fade/>
        <p:sndAc>
          <p:stSnd loop="1">
            <p:snd r:embed="rId2" name="celine_dion_immortality 2.18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26E8BEE-7D0F-4324-ACC8-36C7F9F6E3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C883C98-42C8-4F7C-8FCD-942343CC08F1}"/>
              </a:ext>
            </a:extLst>
          </p:cNvPr>
          <p:cNvSpPr txBox="1"/>
          <p:nvPr/>
        </p:nvSpPr>
        <p:spPr>
          <a:xfrm>
            <a:off x="1033670" y="331304"/>
            <a:ext cx="70766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4000" b="1" dirty="0">
                <a:solidFill>
                  <a:srgbClr val="FFFF00"/>
                </a:solidFill>
              </a:rPr>
              <a:t>É hora de repensar na vida</a:t>
            </a:r>
          </a:p>
          <a:p>
            <a:pPr fontAlgn="base"/>
            <a:r>
              <a:rPr lang="pt-BR" sz="4000" b="1" dirty="0">
                <a:solidFill>
                  <a:srgbClr val="FFFF00"/>
                </a:solidFill>
              </a:rPr>
              <a:t>Nos valores e nas feridas</a:t>
            </a:r>
          </a:p>
          <a:p>
            <a:pPr fontAlgn="base"/>
            <a:r>
              <a:rPr lang="pt-BR" sz="4000" b="1" dirty="0">
                <a:solidFill>
                  <a:srgbClr val="FFFF00"/>
                </a:solidFill>
              </a:rPr>
              <a:t>É hora de poder aprender</a:t>
            </a:r>
          </a:p>
          <a:p>
            <a:pPr fontAlgn="base"/>
            <a:r>
              <a:rPr lang="pt-BR" sz="4000" b="1" dirty="0">
                <a:solidFill>
                  <a:srgbClr val="FFFF00"/>
                </a:solidFill>
              </a:rPr>
              <a:t>Tanta coisa, saber viver</a:t>
            </a:r>
          </a:p>
        </p:txBody>
      </p:sp>
    </p:spTree>
    <p:extLst>
      <p:ext uri="{BB962C8B-B14F-4D97-AF65-F5344CB8AC3E}">
        <p14:creationId xmlns:p14="http://schemas.microsoft.com/office/powerpoint/2010/main" val="1963994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E7AD50C-ABB5-4E41-A13E-7A26B80EC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593F145B-EE0B-4C52-955C-49D90A81EA18}"/>
              </a:ext>
            </a:extLst>
          </p:cNvPr>
          <p:cNvSpPr txBox="1"/>
          <p:nvPr/>
        </p:nvSpPr>
        <p:spPr>
          <a:xfrm>
            <a:off x="1205948" y="516835"/>
            <a:ext cx="67983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b="1" dirty="0">
                <a:solidFill>
                  <a:srgbClr val="FFFF00"/>
                </a:solidFill>
              </a:rPr>
              <a:t>É hora de pedir perdão</a:t>
            </a:r>
          </a:p>
          <a:p>
            <a:pPr fontAlgn="base"/>
            <a:r>
              <a:rPr lang="pt-BR" sz="3600" b="1" dirty="0">
                <a:solidFill>
                  <a:srgbClr val="FFFF00"/>
                </a:solidFill>
              </a:rPr>
              <a:t>Fazer súplica e oração</a:t>
            </a:r>
          </a:p>
          <a:p>
            <a:pPr fontAlgn="base"/>
            <a:r>
              <a:rPr lang="pt-BR" sz="3600" b="1" dirty="0">
                <a:solidFill>
                  <a:srgbClr val="FFFF00"/>
                </a:solidFill>
              </a:rPr>
              <a:t>É hora de buscar a verdade</a:t>
            </a:r>
          </a:p>
          <a:p>
            <a:pPr fontAlgn="base"/>
            <a:r>
              <a:rPr lang="pt-BR" sz="3600" b="1" dirty="0">
                <a:solidFill>
                  <a:srgbClr val="FFFF00"/>
                </a:solidFill>
              </a:rPr>
              <a:t>Valores de fraternidade</a:t>
            </a:r>
          </a:p>
        </p:txBody>
      </p:sp>
    </p:spTree>
    <p:extLst>
      <p:ext uri="{BB962C8B-B14F-4D97-AF65-F5344CB8AC3E}">
        <p14:creationId xmlns:p14="http://schemas.microsoft.com/office/powerpoint/2010/main" val="2339237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F520D2D-1E43-4645-9B79-51D618036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0C8838D-5DC9-4816-8310-EECA6A7EC2E8}"/>
              </a:ext>
            </a:extLst>
          </p:cNvPr>
          <p:cNvSpPr txBox="1"/>
          <p:nvPr/>
        </p:nvSpPr>
        <p:spPr>
          <a:xfrm>
            <a:off x="1351722" y="728870"/>
            <a:ext cx="73947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3600" dirty="0">
                <a:solidFill>
                  <a:srgbClr val="FFFF00"/>
                </a:solidFill>
                <a:latin typeface="Arial Black" panose="020B0A04020102020204" pitchFamily="34" charset="0"/>
              </a:rPr>
              <a:t>É hora de crescer com a dor</a:t>
            </a:r>
          </a:p>
          <a:p>
            <a:pPr fontAlgn="base"/>
            <a:r>
              <a:rPr lang="pt-BR" sz="3600" dirty="0">
                <a:solidFill>
                  <a:srgbClr val="FFFF00"/>
                </a:solidFill>
                <a:latin typeface="Arial Black" panose="020B0A04020102020204" pitchFamily="34" charset="0"/>
              </a:rPr>
              <a:t>Buscar Deus Nosso Senhor</a:t>
            </a:r>
          </a:p>
          <a:p>
            <a:pPr fontAlgn="base"/>
            <a:r>
              <a:rPr lang="pt-BR" sz="3600" dirty="0">
                <a:solidFill>
                  <a:srgbClr val="FFFF00"/>
                </a:solidFill>
                <a:latin typeface="Arial Black" panose="020B0A04020102020204" pitchFamily="34" charset="0"/>
              </a:rPr>
              <a:t>É hora de aproveitar</a:t>
            </a:r>
          </a:p>
          <a:p>
            <a:pPr fontAlgn="base"/>
            <a:r>
              <a:rPr lang="pt-BR" sz="3600" dirty="0">
                <a:solidFill>
                  <a:srgbClr val="FFFF00"/>
                </a:solidFill>
                <a:latin typeface="Arial Black" panose="020B0A04020102020204" pitchFamily="34" charset="0"/>
              </a:rPr>
              <a:t>Para aprender a amar</a:t>
            </a:r>
          </a:p>
        </p:txBody>
      </p:sp>
    </p:spTree>
    <p:extLst>
      <p:ext uri="{BB962C8B-B14F-4D97-AF65-F5344CB8AC3E}">
        <p14:creationId xmlns:p14="http://schemas.microsoft.com/office/powerpoint/2010/main" val="39462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C203CE3-3836-4BB9-B339-4BB97B8E47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33B8C020-FE09-4818-A6A7-142B65727F95}"/>
              </a:ext>
            </a:extLst>
          </p:cNvPr>
          <p:cNvSpPr txBox="1"/>
          <p:nvPr/>
        </p:nvSpPr>
        <p:spPr>
          <a:xfrm>
            <a:off x="1258957" y="689113"/>
            <a:ext cx="68513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É hora de construir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Na alma um jardim fluir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É hora de colher paz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No ódio que se desfaz</a:t>
            </a:r>
            <a:br>
              <a:rPr lang="pt-BR" sz="4000" b="1" dirty="0">
                <a:solidFill>
                  <a:srgbClr val="FFFF00"/>
                </a:solidFill>
              </a:rPr>
            </a:b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113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C25A6BA-B3E9-4317-8DAD-02C678C53F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6947544-8DAE-46CF-B6C5-BF7CEE4E6369}"/>
              </a:ext>
            </a:extLst>
          </p:cNvPr>
          <p:cNvSpPr txBox="1"/>
          <p:nvPr/>
        </p:nvSpPr>
        <p:spPr>
          <a:xfrm>
            <a:off x="1497496" y="1060174"/>
            <a:ext cx="712966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É hora de se proteger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De aprender a viver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É hora de saber rezar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Para no agora tudo curar</a:t>
            </a:r>
            <a:br>
              <a:rPr lang="pt-BR" sz="3600" b="1" dirty="0">
                <a:solidFill>
                  <a:srgbClr val="FFFF00"/>
                </a:solidFill>
              </a:rPr>
            </a:b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221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9B2A73C-A46A-47A2-915A-48A4D75EB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CA728C9-8729-4FE7-9672-9CAA97973957}"/>
              </a:ext>
            </a:extLst>
          </p:cNvPr>
          <p:cNvSpPr txBox="1"/>
          <p:nvPr/>
        </p:nvSpPr>
        <p:spPr>
          <a:xfrm>
            <a:off x="1311965" y="1126435"/>
            <a:ext cx="655982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É hora de curar feridas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Ter mais amor na vida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É hora de neutralizar o ódio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Deixar o amor subir no pódio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249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50851D4-E4CD-4D12-904E-FFAFFF7D6C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45774" y="0"/>
            <a:ext cx="9382539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486B5EE-7727-43B2-8BBB-485DA72CC26D}"/>
              </a:ext>
            </a:extLst>
          </p:cNvPr>
          <p:cNvSpPr txBox="1"/>
          <p:nvPr/>
        </p:nvSpPr>
        <p:spPr>
          <a:xfrm>
            <a:off x="1802296" y="1060174"/>
            <a:ext cx="68778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Na imortalidade da poesia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Construindo com toda harmonia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Da alma a imortalidade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Da vida toda verdade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467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8E1F10F-0ECB-46B1-955B-FDAF7BD043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F97C8C72-6C5B-4094-BD98-C121CCF18495}"/>
              </a:ext>
            </a:extLst>
          </p:cNvPr>
          <p:cNvSpPr txBox="1"/>
          <p:nvPr/>
        </p:nvSpPr>
        <p:spPr>
          <a:xfrm>
            <a:off x="1060174" y="331305"/>
            <a:ext cx="67188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Pensar no amor com sabedoria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Pois ele constrói a alegria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Viver com profundidade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Buscando a espiritualidade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59593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7E22CC2-BBC5-49FC-BAAE-57CAB78C2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278295" y="0"/>
            <a:ext cx="9528312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6FFB907-CC08-4B52-82DC-9007F2F2748F}"/>
              </a:ext>
            </a:extLst>
          </p:cNvPr>
          <p:cNvSpPr txBox="1"/>
          <p:nvPr/>
        </p:nvSpPr>
        <p:spPr>
          <a:xfrm>
            <a:off x="795130" y="530087"/>
            <a:ext cx="79513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A alma tem a sua missão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Que Deus dá na inspiração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A VIDA NÃO É EM VÃO</a:t>
            </a:r>
          </a:p>
          <a:p>
            <a:r>
              <a:rPr lang="pt-BR" sz="3600" b="1" dirty="0">
                <a:solidFill>
                  <a:srgbClr val="FFFF00"/>
                </a:solidFill>
              </a:rPr>
              <a:t>Todos aprendemos na evolução</a:t>
            </a:r>
          </a:p>
        </p:txBody>
      </p:sp>
    </p:spTree>
    <p:extLst>
      <p:ext uri="{BB962C8B-B14F-4D97-AF65-F5344CB8AC3E}">
        <p14:creationId xmlns:p14="http://schemas.microsoft.com/office/powerpoint/2010/main" val="1816434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6625E4A-D426-43CD-BD0F-E180E228B3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flipV="1">
            <a:off x="-106018" y="0"/>
            <a:ext cx="9250018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02461E2D-F884-4BC6-9835-1730DF71E454}"/>
              </a:ext>
            </a:extLst>
          </p:cNvPr>
          <p:cNvSpPr txBox="1"/>
          <p:nvPr/>
        </p:nvSpPr>
        <p:spPr>
          <a:xfrm>
            <a:off x="755374" y="715617"/>
            <a:ext cx="780553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Vale muito a pena viver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Muito tempo para aprender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Cada minuto é importante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Tantas vidas, mestres vigilantes</a:t>
            </a:r>
          </a:p>
        </p:txBody>
      </p:sp>
    </p:spTree>
    <p:extLst>
      <p:ext uri="{BB962C8B-B14F-4D97-AF65-F5344CB8AC3E}">
        <p14:creationId xmlns:p14="http://schemas.microsoft.com/office/powerpoint/2010/main" val="895324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F1FEC98-5A61-4A5D-8D5F-7A2B05165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19270"/>
            <a:ext cx="9144000" cy="7142921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6472FEB3-AF38-4C5F-8ADE-D6ED99A86D9C}"/>
              </a:ext>
            </a:extLst>
          </p:cNvPr>
          <p:cNvSpPr txBox="1"/>
          <p:nvPr/>
        </p:nvSpPr>
        <p:spPr>
          <a:xfrm>
            <a:off x="251791" y="0"/>
            <a:ext cx="9037983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pt-BR" sz="4000" dirty="0">
                <a:solidFill>
                  <a:schemeClr val="bg1"/>
                </a:solidFill>
                <a:latin typeface="Arial Black" panose="020B0A04020102020204" pitchFamily="34" charset="0"/>
              </a:rPr>
              <a:t>O AMOR É IMORTAL</a:t>
            </a:r>
          </a:p>
          <a:p>
            <a:pPr algn="ctr"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Formatação e Poema</a:t>
            </a:r>
          </a:p>
          <a:p>
            <a:pPr algn="ctr"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pPr algn="ctr"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Imagens: Creative Commons</a:t>
            </a:r>
          </a:p>
          <a:p>
            <a:pPr algn="ctr"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Musica: Celine Dion -</a:t>
            </a:r>
            <a:r>
              <a:rPr lang="pt-BR" sz="32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Immortaly</a:t>
            </a:r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 fontAlgn="base"/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 fontAlgn="base"/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 fontAlgn="base"/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 fontAlgn="base"/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 fontAlgn="base"/>
            <a:r>
              <a:rPr lang="pt-BR" sz="2400" b="1" dirty="0">
                <a:solidFill>
                  <a:schemeClr val="bg1"/>
                </a:solidFill>
                <a:latin typeface="Arial Black" panose="020B0A04020102020204" pitchFamily="34" charset="0"/>
              </a:rPr>
              <a:t>www.normasilveiramoraes.recantodasletras.com</a:t>
            </a:r>
          </a:p>
          <a:p>
            <a:pPr algn="ctr"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Experimentais Poéticos</a:t>
            </a:r>
          </a:p>
          <a:p>
            <a:pPr algn="ctr" fontAlgn="base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1394996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264</Words>
  <Application>Microsoft Office PowerPoint</Application>
  <PresentationFormat>Apresentação na tela (4:3)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11</cp:revision>
  <dcterms:created xsi:type="dcterms:W3CDTF">2020-03-26T18:21:50Z</dcterms:created>
  <dcterms:modified xsi:type="dcterms:W3CDTF">2020-03-26T19:40:20Z</dcterms:modified>
</cp:coreProperties>
</file>