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64" r:id="rId3"/>
    <p:sldId id="257" r:id="rId4"/>
    <p:sldId id="258" r:id="rId5"/>
    <p:sldId id="260" r:id="rId6"/>
    <p:sldId id="259" r:id="rId7"/>
    <p:sldId id="267" r:id="rId8"/>
    <p:sldId id="266" r:id="rId9"/>
    <p:sldId id="265" r:id="rId10"/>
    <p:sldId id="268" r:id="rId11"/>
    <p:sldId id="261" r:id="rId12"/>
    <p:sldId id="262" r:id="rId13"/>
    <p:sldId id="269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7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9AFEEE-DEF2-4830-B3F4-71C76179A9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1504AE5-2C30-4A33-9A9E-090E84008F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5353A00-4652-4E89-9D72-CD759F171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DE9BC87-8782-4D7B-9C73-048537D134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15B0576-1B04-4DBF-82A6-E19012910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1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281641-00FC-4344-B0C7-797F24575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3DE96411-5B6D-457A-8C83-A6E04D21C3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57B43BC-A4C6-4770-879C-32B76B1004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A93DC9FA-6539-44B1-8105-5F599B37CF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28610FC-6FFA-4409-B1DD-9D863C255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7369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60E0070-6CC7-42DD-B4D0-B21F034A44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06E7C3E9-197A-4E7C-9BEE-8E7A75F6F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29024BF-D6E3-4681-AEF3-D5E35A5F24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16908EA-344F-4352-A80B-8FEB0A9F32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3949638-3723-48B0-B520-7BBCBFCDF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02740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7E30D2-179D-44C3-96E3-3AE2C7DD13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8BB7654-9CAA-4AEE-946C-BD57495E56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7CF5127-4FF6-498F-8F8F-91796551F37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44D9DAB-02E6-446B-9555-C4A151D89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CF2103ED-2D4F-4399-9714-4B3253019A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A3DA3F6-B7C2-47EE-9848-064266A6B8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0752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181E3C-8930-4AEA-AA94-5AC54FFD2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82AA770-6805-47CD-915E-507A7EAE13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8E466DD3-F7B2-496E-B167-24CBF296793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A104CB5F-1AE8-4BFC-B576-F260742EA7E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0F7D2FDF-B6E1-4E0D-8475-355A13E342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C38E3CB4-4B6E-4C3F-B137-A1549CF6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9DC12B31-5DD8-4CB9-80FC-ED1601AB9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D5161425-F5F3-4F26-AB33-7237CDA45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5775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3478C36-D540-4317-B75D-71055A592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325763C1-B3A0-475D-BB79-65DF0FC372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B1078B23-21BF-4F63-A0B1-954A7DD9FC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AAB96581-230C-4433-A2FC-B113D08D8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0504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55DB1689-E1C0-4FB1-9FE8-30DECB7299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FE2F799-2726-48EF-A7A9-01D97902A0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D411A8C8-3B5B-4B42-9AF0-A7243BB0EA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250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C8AABF-AB11-4119-98A1-05FC9A6F50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62C1AE7-BEDD-48F2-B454-D2F731C63C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B594D15-D45C-452A-88CB-90C72374B6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B5A2CDE4-B1FB-4D0F-8C4B-F4ED274B4B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A545EA2-79B3-4C4D-994C-7C3F07851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69BAABE9-4A2A-47EA-A384-E48764B1E7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77394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76E8B6-CA2C-400E-AAA1-324EA0E8BF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2097015D-92A6-4D80-9CC4-D8D821EFEC8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227C5F6-E32A-4101-AEEE-EA5E9B8AB9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EE81DDF8-2FCE-4DDC-84B6-35E56C8F99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9C4E3565-6B8E-4E07-B364-AB8FF3AF9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3DD65D07-5EA7-4C69-8EC3-4DC2BDBF9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24043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D83C826-30CF-43EB-A9A2-2E6B7F240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769345C-AA99-4AD4-8825-845437673E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3B0C010D-BBD7-4A5A-AE8F-8BB4CC905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6E6BE958-29DE-48E3-9D3E-4158796F3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A214B74B-06A9-47F8-8DD8-289B1C956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60818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C816E146-5C05-41AA-A854-EA8649E2AE1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D6D6EC5C-74C3-4F2E-887B-331A2E0993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2D32CDD-E99C-4A0B-AABD-FF29E714C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4AE440F-33B7-4869-90FF-9DB39230BA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704B876F-B86D-4271-AF8C-86DCB9F08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88954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6051DC0A-72DC-45E4-98F7-18E031D4B1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AB54495-570A-4C6C-B405-CF729923D2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0343B685-BB3E-45A5-84D2-778CCA57737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EE2D99-21E6-4CCD-B94B-DC614A85616C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0D491E63-4BF6-44AF-B344-5F00649073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CC6BEE5-E9C4-4936-A138-4FDA05BA8B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ADDDF-AEDD-4C94-80A6-25A10023F6C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6918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commons.wikimedia.org/wiki/File:Anturio_(Spathiphyllum_cochlearispathum),_Jard%C3%ADn_Bot%C3%A1nico,_M%C3%BAnich,_Alemania,_2013-09-08,_DD_01.JPG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lily-yellow-lily-lilium-blossom-2459044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fr/planche-fleur-lys-de-paix-685182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grandesinstantes.wordpress.com/2013/12/17/te-regalo-lirios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Lliri_Blau._Lirio_Azul_(2).JPG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s/photos/flores-lily-los-lirios-blancos-3390630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l%C3%ADrio-vermelho-plano-de-fundo-flor-802570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de/lilie-wei%C3%9F-lila-blume-blume-f%C3%BClle-181300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pt/photo/1393073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23194&amp;picture=lirios-de-color-rosa&amp;jazyk=ES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es.wikipedia.org/wiki/Familias_de_lirios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lbalconverde.com/2011/04/cultivar-con-poco-sol.html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slid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7682DC25-D6DD-4261-B6ED-608F47D913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0" y="0"/>
            <a:ext cx="9144000" cy="6997148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7B909D6A-EE00-432A-AFF1-32CBC4E63F85}"/>
              </a:ext>
            </a:extLst>
          </p:cNvPr>
          <p:cNvSpPr txBox="1"/>
          <p:nvPr/>
        </p:nvSpPr>
        <p:spPr>
          <a:xfrm>
            <a:off x="503583" y="397566"/>
            <a:ext cx="7871791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80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JOIAS DE SABEDORIA</a:t>
            </a:r>
          </a:p>
          <a:p>
            <a:endParaRPr lang="pt-BR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APRESENTANDO </a:t>
            </a:r>
          </a:p>
          <a:p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NORMA AP SILVEIRA DE MORAES</a:t>
            </a:r>
          </a:p>
          <a:p>
            <a:endParaRPr lang="pt-BR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pt-BR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pt-BR" sz="24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DIVULGAÇÃO</a:t>
            </a:r>
          </a:p>
          <a:p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NORMA EXPERIMENTAIS POÉTICOS SLIDES</a:t>
            </a:r>
          </a:p>
          <a:p>
            <a: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WWW.SERGRASAN.COM</a:t>
            </a:r>
            <a:br>
              <a:rPr lang="pt-BR" sz="2400" b="1" dirty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endParaRPr lang="pt-BR" sz="24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2790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  <p:sndAc>
          <p:stSnd loop="1">
            <p:snd r:embed="rId2" name="Kid Abelha - Nada sei  2.39 compl 8bts.wav"/>
          </p:stSnd>
        </p:sndAc>
      </p:transition>
    </mc:Choice>
    <mc:Fallback>
      <p:transition spd="slow" advClick="0" advTm="18000">
        <p:fade/>
        <p:sndAc>
          <p:stSnd loop="1">
            <p:snd r:embed="rId2" name="Kid Abelha - Nada sei  2.39 compl 8bt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84940D1A-661A-4267-A6EB-D6FE904A7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DB5E686-CFFA-4BAB-9C9D-33546F9DD08F}"/>
              </a:ext>
            </a:extLst>
          </p:cNvPr>
          <p:cNvSpPr txBox="1"/>
          <p:nvPr/>
        </p:nvSpPr>
        <p:spPr>
          <a:xfrm>
            <a:off x="940904" y="649357"/>
            <a:ext cx="6347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SABEDORIA É VIVER BEM O AGORA, CADA INSTANTE INTENSAMENTE FAZENDO A VIDA VALER MUITO A PENA.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43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2FE97C0-A6B8-4909-BCEE-DECDB76B3E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DA829A55-DF93-42AE-B94A-CC89A55D6ACE}"/>
              </a:ext>
            </a:extLst>
          </p:cNvPr>
          <p:cNvSpPr txBox="1"/>
          <p:nvPr/>
        </p:nvSpPr>
        <p:spPr>
          <a:xfrm>
            <a:off x="874644" y="265043"/>
            <a:ext cx="758024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SABER VIVER, EXISTIR NO MUNDO, É LUTAR PARA SER FELIZ, É AMAR E SER AMADO, É TER GRATIDÃO E ATITUDES DO BEM.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4525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072B854-5045-47B0-839C-A06D66EB3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C1D577D2-0B2A-40E1-B445-FEE1E2A4DB36}"/>
              </a:ext>
            </a:extLst>
          </p:cNvPr>
          <p:cNvSpPr txBox="1"/>
          <p:nvPr/>
        </p:nvSpPr>
        <p:spPr>
          <a:xfrm>
            <a:off x="1152939" y="728870"/>
            <a:ext cx="62417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BASE DA FELICIDADE É O AMOR EM NOSSAS VIDAS, BUSCANDO SEMPRE A LUZ E VERDADE, SABEDORIA E JUSTIÇA.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67478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DA431CD-2D95-4CE3-9733-8A31D8B167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67202496-A3EE-4C90-A2B2-0C2A64C317AA}"/>
              </a:ext>
            </a:extLst>
          </p:cNvPr>
          <p:cNvSpPr txBox="1"/>
          <p:nvPr/>
        </p:nvSpPr>
        <p:spPr>
          <a:xfrm>
            <a:off x="980661" y="821635"/>
            <a:ext cx="654657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4000" b="1" dirty="0">
              <a:solidFill>
                <a:schemeClr val="bg1"/>
              </a:solidFill>
            </a:endParaRPr>
          </a:p>
          <a:p>
            <a:r>
              <a:rPr lang="pt-BR" sz="4000" b="1" dirty="0">
                <a:solidFill>
                  <a:schemeClr val="bg1"/>
                </a:solidFill>
              </a:rPr>
              <a:t>A VIDA É UM JARDIM FLORIDO DA ALMA TRANSPARENTE, QUE ATRAI O BEIJA FLOR E A BORBOLETA PARA FAZER A FESTA.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29087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3FFE0DA-FE8F-43C4-A665-A0067E9B435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32522"/>
            <a:ext cx="9144000" cy="699052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84032C2D-7281-48D6-929E-B7947F9D422F}"/>
              </a:ext>
            </a:extLst>
          </p:cNvPr>
          <p:cNvSpPr txBox="1"/>
          <p:nvPr/>
        </p:nvSpPr>
        <p:spPr>
          <a:xfrm>
            <a:off x="1099930" y="662609"/>
            <a:ext cx="661283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  <a:latin typeface="Arial Black" panose="020B0A04020102020204" pitchFamily="34" charset="0"/>
              </a:rPr>
              <a:t>SE DEPENDE DE CADA UM DE NÓS, TENTAMOS ESCOLHER O MELHOR, MESMO ASSIM O DESTINO GOSTA DE BRINCAR COM A VIDA DA GENTE.</a:t>
            </a:r>
            <a:br>
              <a:rPr lang="pt-BR" sz="3600" b="1" dirty="0">
                <a:solidFill>
                  <a:srgbClr val="FF0000"/>
                </a:solidFill>
                <a:latin typeface="Arial Black" panose="020B0A04020102020204" pitchFamily="34" charset="0"/>
              </a:rPr>
            </a:br>
            <a:r>
              <a:rPr lang="pt-BR" sz="3600" b="1" dirty="0">
                <a:solidFill>
                  <a:srgbClr val="FF0000"/>
                </a:solidFill>
                <a:latin typeface="Arial Black" panose="020B0A04020102020204" pitchFamily="34" charset="0"/>
              </a:rPr>
              <a:t>PENSE NISSO...</a:t>
            </a:r>
            <a:endParaRPr lang="pt-BR" sz="36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10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3F2E5E9-C520-4B8B-BFF8-509592DC87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32522"/>
            <a:ext cx="9144000" cy="6990522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C8667FE-F10E-4D0A-9FBA-6E0B29110BF9}"/>
              </a:ext>
            </a:extLst>
          </p:cNvPr>
          <p:cNvSpPr txBox="1"/>
          <p:nvPr/>
        </p:nvSpPr>
        <p:spPr>
          <a:xfrm>
            <a:off x="1179443" y="1550504"/>
            <a:ext cx="66260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PALAVRAS SÃO VERBOS TANTO PARA O MAL, QUANTO PARA O BEM, PALAVRAS SÃO PROJETOS INCONSCIENTES QUE PODE ATÉ SABOTAR A VIDA DA GENTE.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176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7E08E76-B687-4A06-8155-DBA4A1913D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957391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FFABDA0-8F10-475C-A0D2-1979F2ADB092}"/>
              </a:ext>
            </a:extLst>
          </p:cNvPr>
          <p:cNvSpPr txBox="1"/>
          <p:nvPr/>
        </p:nvSpPr>
        <p:spPr>
          <a:xfrm>
            <a:off x="1245704" y="463826"/>
            <a:ext cx="648031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REALIDADE MUDA CONFORME AS ATITUDES HUMANAS, PARA O BEM OU PARA O MAL. A REALIDADE É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 RESULTADO DAS ATITUDES;</a:t>
            </a:r>
          </a:p>
          <a:p>
            <a: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 CONSEQUÊNCIA</a:t>
            </a:r>
            <a:br>
              <a:rPr lang="pt-BR" sz="36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endParaRPr lang="pt-BR" sz="36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89156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47F4B84B-0584-4D22-8C94-0122440FF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5A1D60AD-6E80-460C-9CBE-A380FDA96FDB}"/>
              </a:ext>
            </a:extLst>
          </p:cNvPr>
          <p:cNvSpPr txBox="1"/>
          <p:nvPr/>
        </p:nvSpPr>
        <p:spPr>
          <a:xfrm>
            <a:off x="1364974" y="1338470"/>
            <a:ext cx="625502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ALMA REVELA A TRISTEZA OU A SOLIDÃO, MAS ESTÁ SEMPRE PROCURANDO UM AMOR DE VERDADE.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897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089291-3CF5-4F34-A524-72CAE93E3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316278" cy="6857999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EAD3DF9-A815-471A-BE92-5BD03DBA2B17}"/>
              </a:ext>
            </a:extLst>
          </p:cNvPr>
          <p:cNvSpPr txBox="1"/>
          <p:nvPr/>
        </p:nvSpPr>
        <p:spPr>
          <a:xfrm>
            <a:off x="940904" y="145774"/>
            <a:ext cx="591047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CHORAR FAZ PARTE DA VIDA, AS LÁGRIMAS NEM SEMPRE SÃO DE TRISTEZA, MAS DE QUALQUER OUTRA EMOÇÃO.</a:t>
            </a: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b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</a:b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OS SENTIMENTOS COMANDAM A VIDA GENTE. SÃO ELES QUE ESTIMULAM NA BUSCA DE REALIZAÇÕES, DE MUDANÇAS, E</a:t>
            </a:r>
          </a:p>
        </p:txBody>
      </p:sp>
    </p:spTree>
    <p:extLst>
      <p:ext uri="{BB962C8B-B14F-4D97-AF65-F5344CB8AC3E}">
        <p14:creationId xmlns:p14="http://schemas.microsoft.com/office/powerpoint/2010/main" val="3588191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9724D32-28E4-40D3-9A9D-4FA14459D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-159026"/>
            <a:ext cx="9144000" cy="7017026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9502291A-2DE5-4559-B2CC-0E0AEBDA0B1D}"/>
              </a:ext>
            </a:extLst>
          </p:cNvPr>
          <p:cNvSpPr txBox="1"/>
          <p:nvPr/>
        </p:nvSpPr>
        <p:spPr>
          <a:xfrm>
            <a:off x="1272209" y="371061"/>
            <a:ext cx="641405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CRESCIMENTO, MAS SENTIMENTOS RUINS PODEM DESTRUIR TUDO O QUE FOI BEM CONSTRUÍDO.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MAUS SENTIMENTOS MATAM O BEM, CRIA ENERGIA NEGATIVA QUE SE ESPALHA POR TODO AMBIENTE CONTAMINANDO TUDO.</a:t>
            </a:r>
            <a:br>
              <a:rPr lang="pt-B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</a:b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558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37DE78-E0F4-420A-B3CC-8F37CC5702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047D6E17-2FD5-4EDD-ABC4-3B9DC356D77E}"/>
              </a:ext>
            </a:extLst>
          </p:cNvPr>
          <p:cNvSpPr txBox="1"/>
          <p:nvPr/>
        </p:nvSpPr>
        <p:spPr>
          <a:xfrm>
            <a:off x="477078" y="450574"/>
            <a:ext cx="62152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b="1" dirty="0">
                <a:solidFill>
                  <a:schemeClr val="bg1"/>
                </a:solidFill>
              </a:rPr>
              <a:t>A ENERGIA POSITIVA CURA, ATRAI O BEM, A PROSPERIDADE, A GRATIDÃO, A FÉ, A LUZ. </a:t>
            </a:r>
            <a:br>
              <a:rPr lang="pt-BR" sz="4400" b="1" dirty="0">
                <a:solidFill>
                  <a:schemeClr val="bg1"/>
                </a:solidFill>
              </a:rPr>
            </a:br>
            <a:br>
              <a:rPr lang="pt-BR" sz="4400" b="1" dirty="0">
                <a:solidFill>
                  <a:schemeClr val="bg1"/>
                </a:solidFill>
              </a:rPr>
            </a:br>
            <a:r>
              <a:rPr lang="pt-BR" sz="4400" b="1" dirty="0">
                <a:solidFill>
                  <a:schemeClr val="bg1"/>
                </a:solidFill>
              </a:rPr>
              <a:t>21/01/2021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486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2AEB295-1F75-4B7E-956C-FBE443E090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1E5708D-748B-416A-B12B-69100CD14253}"/>
              </a:ext>
            </a:extLst>
          </p:cNvPr>
          <p:cNvSpPr txBox="1"/>
          <p:nvPr/>
        </p:nvSpPr>
        <p:spPr>
          <a:xfrm>
            <a:off x="1073427" y="1232452"/>
            <a:ext cx="69971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JOIAS DE SABEDORIA</a:t>
            </a:r>
          </a:p>
          <a:p>
            <a:r>
              <a:rPr lang="pt-BR" dirty="0"/>
              <a:t>FRASES REFLEXIVAS E FORMATAÃO DO SLIDES</a:t>
            </a:r>
          </a:p>
          <a:p>
            <a:r>
              <a:rPr lang="pt-BR" dirty="0"/>
              <a:t>NORMA AP SILVEIRA DE MORAES</a:t>
            </a:r>
          </a:p>
          <a:p>
            <a:r>
              <a:rPr lang="pt-BR" dirty="0"/>
              <a:t>IMAGENS DA PLATAFORMA BING</a:t>
            </a:r>
          </a:p>
          <a:p>
            <a:r>
              <a:rPr lang="pt-BR"/>
              <a:t>MÚSICA: KID  ABELHA – NADA SEI</a:t>
            </a:r>
            <a:endParaRPr lang="pt-BR" dirty="0"/>
          </a:p>
          <a:p>
            <a:endParaRPr lang="pt-BR" dirty="0"/>
          </a:p>
          <a:p>
            <a:r>
              <a:rPr lang="pt-BR" dirty="0"/>
              <a:t>DIVULGAÇÃO</a:t>
            </a:r>
          </a:p>
          <a:p>
            <a:r>
              <a:rPr lang="pt-BR" dirty="0">
                <a:hlinkClick r:id="rId3"/>
              </a:rPr>
              <a:t>WWW.NORMASILVEIRAMORAESSLIDES.RECANTODASLETRAS.COM.BR</a:t>
            </a:r>
            <a:endParaRPr lang="pt-BR" dirty="0"/>
          </a:p>
          <a:p>
            <a:r>
              <a:rPr lang="pt-BR" dirty="0"/>
              <a:t>NORMA EXPERIMENTAIS POÉTICOS SLIDES</a:t>
            </a:r>
          </a:p>
          <a:p>
            <a:r>
              <a:rPr lang="pt-BR" dirty="0">
                <a:hlinkClick r:id="rId4"/>
              </a:rPr>
              <a:t>WWW.SERGRASAN.COM</a:t>
            </a:r>
            <a:endParaRPr lang="pt-BR" dirty="0"/>
          </a:p>
          <a:p>
            <a:r>
              <a:rPr lang="pt-BR" dirty="0"/>
              <a:t>25/01/2021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11947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8000">
        <p15:prstTrans prst="origami"/>
      </p:transition>
    </mc:Choice>
    <mc:Fallback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</TotalTime>
  <Words>359</Words>
  <Application>Microsoft Office PowerPoint</Application>
  <PresentationFormat>Apresentação na tela (4:3)</PresentationFormat>
  <Paragraphs>35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7</cp:revision>
  <dcterms:created xsi:type="dcterms:W3CDTF">2021-01-26T21:26:40Z</dcterms:created>
  <dcterms:modified xsi:type="dcterms:W3CDTF">2021-01-26T22:13:56Z</dcterms:modified>
</cp:coreProperties>
</file>