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3750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24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208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837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659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115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98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442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0924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9627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639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7955-CFC9-4F09-8E89-56DFAAF3411C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BD9F4-C4AC-4F1E-A2DC-CF71C27A4D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5821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m para imagens pixabay grátis">
            <a:extLst>
              <a:ext uri="{FF2B5EF4-FFF2-40B4-BE49-F238E27FC236}">
                <a16:creationId xmlns:a16="http://schemas.microsoft.com/office/drawing/2014/main" id="{78B67FF2-03D8-48C1-88E1-439662E8F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00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8E878FB-2254-43B0-8233-A785E14CA53D}"/>
              </a:ext>
            </a:extLst>
          </p:cNvPr>
          <p:cNvSpPr txBox="1"/>
          <p:nvPr/>
        </p:nvSpPr>
        <p:spPr>
          <a:xfrm>
            <a:off x="0" y="583096"/>
            <a:ext cx="91440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effectLst/>
              </a:rPr>
              <a:t>Pensamentos são vibrações </a:t>
            </a:r>
          </a:p>
          <a:p>
            <a:pPr algn="ctr"/>
            <a:r>
              <a:rPr lang="pt-BR" sz="6000" b="1" dirty="0">
                <a:solidFill>
                  <a:schemeClr val="bg1"/>
                </a:solidFill>
                <a:effectLst/>
              </a:rPr>
              <a:t>negativas ou positivas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Texto de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/>
              </a:rPr>
              <a:t>Norma </a:t>
            </a:r>
            <a:r>
              <a:rPr lang="pt-BR" sz="4400" b="1" dirty="0" err="1">
                <a:solidFill>
                  <a:schemeClr val="bg1"/>
                </a:solidFill>
                <a:effectLst/>
              </a:rPr>
              <a:t>Ap</a:t>
            </a:r>
            <a:r>
              <a:rPr lang="pt-BR" sz="4400" b="1" dirty="0">
                <a:solidFill>
                  <a:schemeClr val="bg1"/>
                </a:solidFill>
                <a:effectLst/>
              </a:rPr>
              <a:t> Silveira de </a:t>
            </a:r>
            <a:r>
              <a:rPr lang="pt-BR" sz="4400" b="1" dirty="0" err="1">
                <a:solidFill>
                  <a:schemeClr val="bg1"/>
                </a:solidFill>
              </a:rPr>
              <a:t>Moraess</a:t>
            </a:r>
            <a:endParaRPr lang="pt-BR" sz="4400" b="1" dirty="0">
              <a:solidFill>
                <a:schemeClr val="bg1"/>
              </a:solidFill>
            </a:endParaRPr>
          </a:p>
          <a:p>
            <a:pPr algn="ctr"/>
            <a:endParaRPr lang="pt-BR" sz="4400" b="1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/>
              </a:rPr>
              <a:t>Norma experimentais poéticos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www.sergrasan.com</a:t>
            </a:r>
            <a:endParaRPr lang="pt-BR" sz="4400" b="1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6000" b="1" dirty="0">
                <a:solidFill>
                  <a:schemeClr val="bg1"/>
                </a:solidFill>
                <a:effectLst/>
              </a:rPr>
              <a:t> </a:t>
            </a:r>
            <a:br>
              <a:rPr lang="pt-BR" sz="6000" b="1" dirty="0">
                <a:solidFill>
                  <a:schemeClr val="bg1"/>
                </a:solidFill>
              </a:rPr>
            </a:br>
            <a:endParaRPr lang="pt-BR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  <p:sndAc>
          <p:stSnd loop="1">
            <p:snd r:embed="rId2" name="Caruso instrumental (2).wav"/>
          </p:stSnd>
        </p:sndAc>
      </p:transition>
    </mc:Choice>
    <mc:Fallback>
      <p:transition spd="slow" advClick="0" advTm="21000">
        <p:fade/>
        <p:sndAc>
          <p:stSnd loop="1">
            <p:snd r:embed="rId2" name="Caruso instrumental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imagens pixabay grátis">
            <a:extLst>
              <a:ext uri="{FF2B5EF4-FFF2-40B4-BE49-F238E27FC236}">
                <a16:creationId xmlns:a16="http://schemas.microsoft.com/office/drawing/2014/main" id="{E0B7ED7E-5B23-42A0-A368-BA21F5336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01B54A3-4812-4EEA-83F7-3BE1A2303405}"/>
              </a:ext>
            </a:extLst>
          </p:cNvPr>
          <p:cNvSpPr txBox="1"/>
          <p:nvPr/>
        </p:nvSpPr>
        <p:spPr>
          <a:xfrm>
            <a:off x="318052" y="702365"/>
            <a:ext cx="88259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O pensamento muitas vezes é uma energia traiçoeira, quando pensamos muito negativamente, quando temos pensamentos de mágoas e revoltas, pensamentos de tristeza, que causam ansiedade,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237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03D77B9-4BDE-4655-B4E6-44DEECEDA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17" y="0"/>
            <a:ext cx="9382539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CA92681-ED90-4DD0-AB49-82412EA66725}"/>
              </a:ext>
            </a:extLst>
          </p:cNvPr>
          <p:cNvSpPr txBox="1"/>
          <p:nvPr/>
        </p:nvSpPr>
        <p:spPr>
          <a:xfrm>
            <a:off x="477078" y="304800"/>
            <a:ext cx="82163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alguns que causam tédio existencial e angustias como pensamentos de preocupação e medos. Tudo isso nos deixam com energia baixa e eleva a baixa estima. Mas somos humanos e seres duais, não pensamos somente em coisas boas o tempo todo.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198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er a imagem de origem">
            <a:extLst>
              <a:ext uri="{FF2B5EF4-FFF2-40B4-BE49-F238E27FC236}">
                <a16:creationId xmlns:a16="http://schemas.microsoft.com/office/drawing/2014/main" id="{E5B33593-116B-4088-9E83-1AA53411B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6C064D-3B8E-42F5-AEC0-881A7BE85DBD}"/>
              </a:ext>
            </a:extLst>
          </p:cNvPr>
          <p:cNvSpPr txBox="1"/>
          <p:nvPr/>
        </p:nvSpPr>
        <p:spPr>
          <a:xfrm>
            <a:off x="609600" y="516835"/>
            <a:ext cx="81500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O pensamento é livre, e pode manifestar tudo o que pensamos, pois ele é a força da mente, que está conectado com a energia Divina. O ambiente é cercado e movido pelas energias que emanamos. 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53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B03F523-39A9-43DE-9EE9-CF1E2B273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C87A5D0-B425-4F50-B455-FC8454DE168E}"/>
              </a:ext>
            </a:extLst>
          </p:cNvPr>
          <p:cNvSpPr txBox="1"/>
          <p:nvPr/>
        </p:nvSpPr>
        <p:spPr>
          <a:xfrm>
            <a:off x="132522" y="569843"/>
            <a:ext cx="84946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Por outro lado, o pensamento de alegria, gratidão, o pensamento carregado de fé e confiança na superação, na vitória. Pensamentos de projetos bons, de motivação e esperança elevam a auto estima.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741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2EB821-6030-4D34-A113-5209C232D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9773" cy="697064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1BBA4D1-68F4-4C60-9D84-4BEFD434BBC4}"/>
              </a:ext>
            </a:extLst>
          </p:cNvPr>
          <p:cNvSpPr txBox="1"/>
          <p:nvPr/>
        </p:nvSpPr>
        <p:spPr>
          <a:xfrm>
            <a:off x="185529" y="543339"/>
            <a:ext cx="83886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Nossos medos vão atraindo sentimentos contraditórios, que podem afetar a saúde psíquica e física. O pensamento cria forças com as palavras, e para buscar o equilíbrio e auto controle é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000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6710375-4F38-4507-8043-ACF40127D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EA49D44-924C-4354-9BF0-1FF23816441D}"/>
              </a:ext>
            </a:extLst>
          </p:cNvPr>
          <p:cNvSpPr txBox="1"/>
          <p:nvPr/>
        </p:nvSpPr>
        <p:spPr>
          <a:xfrm>
            <a:off x="874643" y="397565"/>
            <a:ext cx="70501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é preciso esforçar também para se elevar com as vibrações positivas do universo que nos protegem, pois, alguns pensamentos podem nos sabotar de ter qualidade de vida intrínseca e extrínseca. 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73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D1147B-FDE1-4280-9C16-8907A9491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F5C0592-8A46-4CAE-A9C8-E53AD367AE16}"/>
              </a:ext>
            </a:extLst>
          </p:cNvPr>
          <p:cNvSpPr txBox="1"/>
          <p:nvPr/>
        </p:nvSpPr>
        <p:spPr>
          <a:xfrm>
            <a:off x="543339" y="331304"/>
            <a:ext cx="78850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effectLst/>
              </a:rPr>
              <a:t>Pensamentos geram energias boas ou más. Pensamentos são energias construtivas ou destrutivas que vão modelando as nossas existências com suas vibrações, pois </a:t>
            </a:r>
            <a:r>
              <a:rPr lang="pt-BR" sz="3600" dirty="0" err="1">
                <a:solidFill>
                  <a:schemeClr val="bg1"/>
                </a:solidFill>
                <a:effectLst/>
              </a:rPr>
              <a:t>atraimos</a:t>
            </a:r>
            <a:r>
              <a:rPr lang="pt-BR" sz="3600" dirty="0">
                <a:solidFill>
                  <a:schemeClr val="bg1"/>
                </a:solidFill>
                <a:effectLst/>
              </a:rPr>
              <a:t> muito do que pensamos para nossas vidas. SOMOS O QUE PENSAMOS SER</a:t>
            </a:r>
            <a:br>
              <a:rPr lang="pt-BR" sz="3600" dirty="0">
                <a:solidFill>
                  <a:schemeClr val="bg1"/>
                </a:solidFill>
                <a:effectLst/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143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6E708D-C209-4B1A-A2C0-D5ED711F3D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DB126A-46F8-4974-8DAC-48CD5AF3B926}"/>
              </a:ext>
            </a:extLst>
          </p:cNvPr>
          <p:cNvSpPr txBox="1"/>
          <p:nvPr/>
        </p:nvSpPr>
        <p:spPr>
          <a:xfrm>
            <a:off x="185530" y="583096"/>
            <a:ext cx="779227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Créditos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Mensagem e formatação: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Imagens de </a:t>
            </a:r>
            <a:r>
              <a:rPr lang="pt-BR" sz="3200" b="1" dirty="0" err="1">
                <a:solidFill>
                  <a:schemeClr val="bg1"/>
                </a:solidFill>
              </a:rPr>
              <a:t>pixabay</a:t>
            </a:r>
            <a:r>
              <a:rPr lang="pt-BR" sz="3200" b="1" dirty="0">
                <a:solidFill>
                  <a:schemeClr val="bg1"/>
                </a:solidFill>
              </a:rPr>
              <a:t> e Pinterest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www.sergrasan .com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05-09-21</a:t>
            </a:r>
          </a:p>
        </p:txBody>
      </p:sp>
    </p:spTree>
    <p:extLst>
      <p:ext uri="{BB962C8B-B14F-4D97-AF65-F5344CB8AC3E}">
        <p14:creationId xmlns:p14="http://schemas.microsoft.com/office/powerpoint/2010/main" val="2921735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1000">
        <p15:prstTrans prst="origami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306</Words>
  <Application>Microsoft Office PowerPoint</Application>
  <PresentationFormat>Apresentação na tela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2021-09-07T22:56:46Z</dcterms:created>
  <dcterms:modified xsi:type="dcterms:W3CDTF">2021-09-08T12:01:45Z</dcterms:modified>
</cp:coreProperties>
</file>