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9" r:id="rId3"/>
    <p:sldId id="260" r:id="rId4"/>
    <p:sldId id="256" r:id="rId5"/>
    <p:sldId id="261" r:id="rId6"/>
    <p:sldId id="263" r:id="rId7"/>
    <p:sldId id="271" r:id="rId8"/>
    <p:sldId id="264" r:id="rId9"/>
    <p:sldId id="265" r:id="rId10"/>
    <p:sldId id="273" r:id="rId11"/>
    <p:sldId id="267" r:id="rId12"/>
    <p:sldId id="269" r:id="rId13"/>
    <p:sldId id="274" r:id="rId14"/>
    <p:sldId id="275" r:id="rId15"/>
    <p:sldId id="276" r:id="rId16"/>
    <p:sldId id="277" r:id="rId17"/>
    <p:sldId id="266" r:id="rId18"/>
    <p:sldId id="279" r:id="rId19"/>
    <p:sldId id="278" r:id="rId2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85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63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955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49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01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198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567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723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584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85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638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F3D32-5303-4727-B15C-A2949AF52D32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DB2E3-2AEE-4544-AE23-FC33DEE2DB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0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-/" TargetMode="External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0" y="96982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bg1"/>
                </a:solidFill>
              </a:rPr>
              <a:t>A mulher brasileira</a:t>
            </a:r>
          </a:p>
          <a:p>
            <a:pPr algn="ctr"/>
            <a:endParaRPr lang="pt-BR" sz="6000" b="1" dirty="0">
              <a:solidFill>
                <a:schemeClr val="bg1"/>
              </a:solidFill>
            </a:endParaRPr>
          </a:p>
          <a:p>
            <a:pPr algn="ctr"/>
            <a:endParaRPr lang="pt-BR" sz="6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6000" b="1" dirty="0">
                <a:solidFill>
                  <a:schemeClr val="bg1"/>
                </a:solidFill>
              </a:rPr>
              <a:t> </a:t>
            </a:r>
            <a:r>
              <a:rPr lang="pt-BR" sz="4400" b="1" dirty="0">
                <a:solidFill>
                  <a:schemeClr val="bg1"/>
                </a:solidFill>
              </a:rPr>
              <a:t>F</a:t>
            </a:r>
            <a:r>
              <a:rPr lang="pt-BR" sz="4400" b="1" dirty="0" smtClean="0">
                <a:solidFill>
                  <a:schemeClr val="bg1"/>
                </a:solidFill>
              </a:rPr>
              <a:t>ormatadora e mensagem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 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02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  <p:sndAc>
          <p:stSnd loop="1">
            <p:snd r:embed="rId2" name="Ernesto Cortazar - Autumn  Rose.wav"/>
          </p:stSnd>
        </p:sndAc>
      </p:transition>
    </mc:Choice>
    <mc:Fallback xmlns="">
      <p:transition spd="slow" advClick="0" advTm="16000">
        <p:wheel spokes="1"/>
        <p:sndAc>
          <p:stSnd loop="1">
            <p:snd r:embed="rId5" name="Ernesto Cortazar - Autumn 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734291"/>
            <a:ext cx="83906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Ser mulher, ser brasileira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É mesmo ser maravilhosa e preciosa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Mulher </a:t>
            </a:r>
            <a:r>
              <a:rPr lang="pt-BR" sz="4000" b="1" dirty="0" err="1" smtClean="0">
                <a:solidFill>
                  <a:schemeClr val="bg1"/>
                </a:solidFill>
              </a:rPr>
              <a:t>mestiça,bem</a:t>
            </a:r>
            <a:r>
              <a:rPr lang="pt-BR" sz="4000" b="1" dirty="0" smtClean="0">
                <a:solidFill>
                  <a:schemeClr val="bg1"/>
                </a:solidFill>
              </a:rPr>
              <a:t> </a:t>
            </a:r>
            <a:r>
              <a:rPr lang="pt-BR" sz="4000" b="1" dirty="0">
                <a:solidFill>
                  <a:schemeClr val="bg1"/>
                </a:solidFill>
              </a:rPr>
              <a:t>até rebelde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59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49" y="254289"/>
            <a:ext cx="78867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98473" cy="6858000"/>
          </a:xfrm>
          <a:effectLst>
            <a:softEdge rad="63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473" y="0"/>
            <a:ext cx="4045525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8" name="CaixaDeTexto 7"/>
          <p:cNvSpPr txBox="1"/>
          <p:nvPr/>
        </p:nvSpPr>
        <p:spPr>
          <a:xfrm>
            <a:off x="471055" y="2410691"/>
            <a:ext cx="77308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Sabe o que quer, sábia e guerreira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de fé, peito aberto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que ama perdoa, é agradecida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82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32509" y="374073"/>
            <a:ext cx="86313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Tem empatia, personalidade e atitude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Sonha e não perde a esperança.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Busca a motivação nos seus filhos, no amado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60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38545" y="3103418"/>
            <a:ext cx="88807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Em sua profissão ou até num voluntariado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Quando cuida ou até quando ajuda na igreja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Recebe com abraços, afagos e amizade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2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471055"/>
            <a:ext cx="87006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Sincera é muitas vezes mal interpretada</a:t>
            </a:r>
            <a:br>
              <a:rPr lang="pt-BR" sz="3600" b="1" dirty="0">
                <a:solidFill>
                  <a:srgbClr val="002060"/>
                </a:solidFill>
              </a:rPr>
            </a:br>
            <a:r>
              <a:rPr lang="pt-BR" sz="3600" b="1" dirty="0">
                <a:solidFill>
                  <a:srgbClr val="002060"/>
                </a:solidFill>
              </a:rPr>
              <a:t>Mulher que sofre, enfrenta é superação</a:t>
            </a:r>
            <a:br>
              <a:rPr lang="pt-BR" sz="3600" b="1" dirty="0">
                <a:solidFill>
                  <a:srgbClr val="002060"/>
                </a:solidFill>
              </a:rPr>
            </a:br>
            <a:r>
              <a:rPr lang="pt-BR" sz="3600" b="1" dirty="0">
                <a:solidFill>
                  <a:srgbClr val="002060"/>
                </a:solidFill>
              </a:rPr>
              <a:t>Mulher que abraça com amor outra pessoa</a:t>
            </a:r>
            <a:br>
              <a:rPr lang="pt-BR" sz="3600" b="1" dirty="0">
                <a:solidFill>
                  <a:srgbClr val="002060"/>
                </a:solidFill>
              </a:rPr>
            </a:br>
            <a:endParaRPr lang="pt-BR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44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221673" y="4211782"/>
            <a:ext cx="89223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Mulher ampara, prepara a comida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que sofre tanto preconceito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que luta sempre por um mundo melhor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81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748145" y="3851564"/>
            <a:ext cx="82573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Mulher que educa e prepara outra pessoa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menina, adulta, mulher idosa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que é mãe, amiga e companheira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017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4045527"/>
            <a:ext cx="8894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C00000"/>
                </a:solidFill>
              </a:rPr>
              <a:t>Mulher que sofre e enxuga as lágrimas</a:t>
            </a:r>
            <a:br>
              <a:rPr lang="pt-BR" sz="4000" b="1" dirty="0">
                <a:solidFill>
                  <a:srgbClr val="C00000"/>
                </a:solidFill>
              </a:rPr>
            </a:br>
            <a:r>
              <a:rPr lang="pt-BR" sz="4000" b="1" dirty="0">
                <a:solidFill>
                  <a:srgbClr val="C00000"/>
                </a:solidFill>
              </a:rPr>
              <a:t>Ergue a cabeça, perdoa e volta a sorrir</a:t>
            </a:r>
            <a:br>
              <a:rPr lang="pt-BR" sz="4000" b="1" dirty="0">
                <a:solidFill>
                  <a:srgbClr val="C00000"/>
                </a:solidFill>
              </a:rPr>
            </a:br>
            <a:r>
              <a:rPr lang="pt-BR" sz="4000" b="1" dirty="0">
                <a:solidFill>
                  <a:srgbClr val="C00000"/>
                </a:solidFill>
              </a:rPr>
              <a:t>Mulher negra, branca, morena e mestiça</a:t>
            </a:r>
            <a:br>
              <a:rPr lang="pt-BR" sz="4000" b="1" dirty="0">
                <a:solidFill>
                  <a:srgbClr val="C00000"/>
                </a:solidFill>
              </a:rPr>
            </a:br>
            <a:endParaRPr lang="pt-BR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26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754438" cy="6858000"/>
          </a:xfrm>
          <a:effectLst>
            <a:softEdge rad="127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32" t="-1010" r="21118" b="1010"/>
          <a:stretch/>
        </p:blipFill>
        <p:spPr>
          <a:xfrm>
            <a:off x="3643744" y="-124691"/>
            <a:ext cx="5389419" cy="69826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CaixaDeTexto 5"/>
          <p:cNvSpPr txBox="1"/>
          <p:nvPr/>
        </p:nvSpPr>
        <p:spPr>
          <a:xfrm>
            <a:off x="568036" y="3837709"/>
            <a:ext cx="8174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Mulher brasileira, é bonita e acolhedora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Mulher de todas as obras, puro encantamento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Mulher gentileza, amiga, estudiosa, poetisa, leitora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3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77932" y="0"/>
            <a:ext cx="90660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Mulher musa, amiga, conselheira e respeitada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executiva, política, professora, dona de casa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Não importa aonde ela atua, ela precisa existir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" y="0"/>
            <a:ext cx="9144000" cy="6858000"/>
          </a:xfrm>
        </p:spPr>
      </p:pic>
      <p:sp>
        <p:nvSpPr>
          <p:cNvPr id="7" name="CaixaDeTexto 6"/>
          <p:cNvSpPr txBox="1"/>
          <p:nvPr/>
        </p:nvSpPr>
        <p:spPr>
          <a:xfrm>
            <a:off x="152400" y="207818"/>
            <a:ext cx="87699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Equilibra com seu jeito de ser, amar e acolher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que canta, embala, reza e lava roupas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Mulher do campo, caiçara, pescadora, agricultura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892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38255" cy="6858000"/>
          </a:xfrm>
          <a:effectLst>
            <a:softEdge rad="63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3" r="21552"/>
          <a:stretch/>
        </p:blipFill>
        <p:spPr>
          <a:xfrm>
            <a:off x="4738255" y="0"/>
            <a:ext cx="4405746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CaixaDeTexto 5"/>
          <p:cNvSpPr txBox="1"/>
          <p:nvPr/>
        </p:nvSpPr>
        <p:spPr>
          <a:xfrm>
            <a:off x="249381" y="3429000"/>
            <a:ext cx="87145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Mulher artesã, doméstica, boleira, bailarina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Mulher esportista, operária, modista, empresária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Mulher que madruga, que peleja, precisa descansar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282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CaixaDeTexto 6"/>
          <p:cNvSpPr txBox="1"/>
          <p:nvPr/>
        </p:nvSpPr>
        <p:spPr>
          <a:xfrm>
            <a:off x="443345" y="3477491"/>
            <a:ext cx="87006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002060"/>
                </a:solidFill>
              </a:rPr>
              <a:t>Mulher dama, zeladora, cigana, mulher que adota</a:t>
            </a:r>
            <a:br>
              <a:rPr lang="pt-BR" sz="3200" b="1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>Mulher que cria, dá a luz, semeia tanto amor</a:t>
            </a:r>
            <a:br>
              <a:rPr lang="pt-BR" sz="3200" b="1" dirty="0">
                <a:solidFill>
                  <a:srgbClr val="002060"/>
                </a:solidFill>
              </a:rPr>
            </a:br>
            <a:r>
              <a:rPr lang="pt-BR" sz="3200" b="1" dirty="0">
                <a:solidFill>
                  <a:srgbClr val="002060"/>
                </a:solidFill>
              </a:rPr>
              <a:t>Mulher que defende seu lar, seus filhos, que reza</a:t>
            </a:r>
            <a:br>
              <a:rPr lang="pt-BR" sz="3200" b="1" dirty="0">
                <a:solidFill>
                  <a:srgbClr val="002060"/>
                </a:solidFill>
              </a:rPr>
            </a:b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45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40213" cy="6858000"/>
          </a:xfrm>
          <a:effectLst>
            <a:softEdge rad="127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336" y="0"/>
            <a:ext cx="5032664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CaixaDeTexto 5"/>
          <p:cNvSpPr txBox="1"/>
          <p:nvPr/>
        </p:nvSpPr>
        <p:spPr>
          <a:xfrm>
            <a:off x="429491" y="3463636"/>
            <a:ext cx="755072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Mulher bonita, feia, nova, idosa, tem o seu valor</a:t>
            </a:r>
            <a:br>
              <a:rPr lang="pt-B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pt-B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Mulher que só deixa de trabalhar quando adoece, morre...</a:t>
            </a:r>
            <a:br>
              <a:rPr lang="pt-B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pt-BR" sz="3200" b="1" u="sng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Mulher e homem, o par perfeito, criaturas de Deus</a:t>
            </a:r>
            <a:r>
              <a:rPr lang="pt-B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pt-B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endParaRPr lang="pt-BR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00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982"/>
            <a:ext cx="4381067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9" t="1470" b="1470"/>
          <a:stretch/>
        </p:blipFill>
        <p:spPr>
          <a:xfrm>
            <a:off x="4391892" y="103909"/>
            <a:ext cx="4752108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CaixaDeTexto 5"/>
          <p:cNvSpPr txBox="1"/>
          <p:nvPr/>
        </p:nvSpPr>
        <p:spPr>
          <a:xfrm>
            <a:off x="568036" y="4516582"/>
            <a:ext cx="71766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SABER SER MULHER E HOMEM DE BEM E PAZ</a:t>
            </a:r>
            <a:br>
              <a:rPr lang="pt-BR" sz="4000" b="1" dirty="0">
                <a:solidFill>
                  <a:srgbClr val="FFC000"/>
                </a:solidFill>
              </a:rPr>
            </a:br>
            <a:r>
              <a:rPr lang="pt-BR" sz="4000" b="1" dirty="0">
                <a:solidFill>
                  <a:srgbClr val="FFC000"/>
                </a:solidFill>
              </a:rPr>
              <a:t>A MULHER MERECE RESPEITO</a:t>
            </a:r>
            <a: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pt-BR" sz="4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pt-BR" sz="4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18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41523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431" y="0"/>
            <a:ext cx="4159395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9" t="-1886" r="60701" b="1886"/>
          <a:stretch/>
        </p:blipFill>
        <p:spPr>
          <a:xfrm>
            <a:off x="4003964" y="0"/>
            <a:ext cx="5001490" cy="6858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CaixaDeTexto 3"/>
          <p:cNvSpPr txBox="1"/>
          <p:nvPr/>
        </p:nvSpPr>
        <p:spPr>
          <a:xfrm>
            <a:off x="4003964" y="512618"/>
            <a:ext cx="46689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Mulheres brasileiras,   são mulheres batalhadoras...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87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526473"/>
            <a:ext cx="9268691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b="1" u="sng" dirty="0">
                <a:solidFill>
                  <a:schemeClr val="bg1"/>
                </a:solidFill>
              </a:rPr>
              <a:t>Mulher </a:t>
            </a:r>
            <a:r>
              <a:rPr lang="pt-BR" sz="4800" b="1" u="sng" dirty="0" smtClean="0">
                <a:solidFill>
                  <a:schemeClr val="bg1"/>
                </a:solidFill>
              </a:rPr>
              <a:t>brasileira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Formatadora e mensagem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Imagens: Pixabay e pessoais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Musica: Ernesto </a:t>
            </a:r>
            <a:r>
              <a:rPr lang="pt-BR" sz="3200" b="1" dirty="0" err="1" smtClean="0">
                <a:solidFill>
                  <a:schemeClr val="bg1"/>
                </a:solidFill>
              </a:rPr>
              <a:t>Cortazar</a:t>
            </a:r>
            <a:r>
              <a:rPr lang="pt-BR" sz="3200" b="1" dirty="0" smtClean="0">
                <a:solidFill>
                  <a:schemeClr val="bg1"/>
                </a:solidFill>
              </a:rPr>
              <a:t> </a:t>
            </a:r>
            <a:r>
              <a:rPr lang="pt-BR" sz="3200" b="1" dirty="0" err="1" smtClean="0">
                <a:solidFill>
                  <a:schemeClr val="bg1"/>
                </a:solidFill>
              </a:rPr>
              <a:t>Autumn</a:t>
            </a:r>
            <a:r>
              <a:rPr lang="pt-BR" sz="3200" b="1" dirty="0" smtClean="0">
                <a:solidFill>
                  <a:schemeClr val="bg1"/>
                </a:solidFill>
              </a:rPr>
              <a:t> rose</a:t>
            </a:r>
          </a:p>
          <a:p>
            <a:pPr algn="ctr"/>
            <a:endParaRPr lang="pt-BR" sz="3200" b="1" dirty="0">
              <a:solidFill>
                <a:schemeClr val="bg1"/>
              </a:solidFill>
            </a:endParaRPr>
          </a:p>
          <a:p>
            <a:pPr algn="ctr"/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www.normasilveiramoraesrecantodasletras.com.br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chemeClr val="bg1"/>
                </a:solidFill>
                <a:hlinkClick r:id="rId3"/>
              </a:rPr>
              <a:t>www.sergrasan.com-</a:t>
            </a:r>
            <a:r>
              <a:rPr lang="pt-BR" sz="3200" b="1" dirty="0" smtClean="0">
                <a:solidFill>
                  <a:schemeClr val="bg1"/>
                </a:solidFill>
              </a:rPr>
              <a:t> 05/06/19 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781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6000">
        <p:wheel spokes="1"/>
      </p:transition>
    </mc:Choice>
    <mc:Fallback xmlns="">
      <p:transition spd="slow" advClick="0" advTm="16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173</Words>
  <Application>Microsoft Office PowerPoint</Application>
  <PresentationFormat>Apresentação na tela (4:3)</PresentationFormat>
  <Paragraphs>37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21</cp:revision>
  <dcterms:created xsi:type="dcterms:W3CDTF">2019-06-04T11:59:33Z</dcterms:created>
  <dcterms:modified xsi:type="dcterms:W3CDTF">2019-06-05T18:01:26Z</dcterms:modified>
</cp:coreProperties>
</file>