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7" r:id="rId4"/>
    <p:sldId id="258" r:id="rId5"/>
    <p:sldId id="259" r:id="rId6"/>
    <p:sldId id="260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62" r:id="rId1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DE13091-F211-4031-B12F-72B3819BDC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47F34C5-CA9C-4715-BBAD-AAC41A597F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ADB10E6-710C-4F34-8AFB-EA9ADEAA6D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225FC-BFD1-4939-AF16-5AEEC8671551}" type="datetimeFigureOut">
              <a:rPr lang="pt-BR" smtClean="0"/>
              <a:t>16/06/2020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669D0A6-EBCB-4A8C-A434-191DD45C50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41057C39-1BBB-42D9-8B50-69D97C7A6D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F592A-3092-4B43-B2E2-4386F0C026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13639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2233DCF-DEDD-4573-9020-754ADCFD79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AF469FA0-D066-41AA-8B3C-D315EA3318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7B4F474-E024-4182-AD6B-D2819C9F5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225FC-BFD1-4939-AF16-5AEEC8671551}" type="datetimeFigureOut">
              <a:rPr lang="pt-BR" smtClean="0"/>
              <a:t>16/06/2020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0ECF7A1-091D-4FDE-90BA-8359693D41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D9230C73-0C69-4339-B98E-46C014DFD1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F592A-3092-4B43-B2E2-4386F0C026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92844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B0E2781-434C-4EEC-8A3E-6FFA1B17A3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B09D988A-0E15-45DF-8672-05A11C1A42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A56D408-0C61-430C-9785-329F12F21E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225FC-BFD1-4939-AF16-5AEEC8671551}" type="datetimeFigureOut">
              <a:rPr lang="pt-BR" smtClean="0"/>
              <a:t>16/06/2020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31EF079-4608-46B7-8898-F16F8F28A9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D4F7052A-54F2-49FE-978D-D11D04758D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F592A-3092-4B43-B2E2-4386F0C026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0473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1FB34E5-0187-4807-B98C-7F3EE1BE24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C21B51A-D1CA-4BD5-AA52-8D7894DC3C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8D1360C8-998B-471F-BC59-64F1F62097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21D82DBE-F055-48F1-99ED-351C46895E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225FC-BFD1-4939-AF16-5AEEC8671551}" type="datetimeFigureOut">
              <a:rPr lang="pt-BR" smtClean="0"/>
              <a:t>16/06/2020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631649EF-9E8A-425D-A5E7-8AE0E77DB8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CE0A3527-8C7D-4C27-B5EA-97D63B59EE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F592A-3092-4B43-B2E2-4386F0C026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28595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E50B8EC-6598-4D5F-9340-FA9A72BFCF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36E80423-6BA2-4882-B041-C778E01900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D27459F9-7908-4B9B-89AC-03137FAF3B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6BDC2F82-E843-4E2A-AAE4-193DCA5EF9A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4501FC6C-DD44-48B6-935F-DF00F5ED6A4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F7138AF3-16DE-4D7F-84B3-726A1FFCC4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225FC-BFD1-4939-AF16-5AEEC8671551}" type="datetimeFigureOut">
              <a:rPr lang="pt-BR" smtClean="0"/>
              <a:t>16/06/2020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D4AD9AE5-CF16-48FC-B055-1AA17B30C0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56179897-237B-45D5-94E2-877B3D41FB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F592A-3092-4B43-B2E2-4386F0C026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88467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0ED565C-C9D0-4A68-9174-68B58A6C57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6B5250F8-D653-422B-9C46-6AF0CEDF26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225FC-BFD1-4939-AF16-5AEEC8671551}" type="datetimeFigureOut">
              <a:rPr lang="pt-BR" smtClean="0"/>
              <a:t>16/06/2020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47D25721-70F5-4D07-911B-7AFA0D9C1C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00B04566-BAAD-4075-98BE-597AAFA81B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F592A-3092-4B43-B2E2-4386F0C026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62164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611E34D5-D9DD-4D8E-971C-4FFCA1DAE7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225FC-BFD1-4939-AF16-5AEEC8671551}" type="datetimeFigureOut">
              <a:rPr lang="pt-BR" smtClean="0"/>
              <a:t>16/06/2020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97EE0B83-ADF2-4B93-AE1F-5C507489DA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FA1324A6-22D0-4EDC-9536-CF93A65761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F592A-3092-4B43-B2E2-4386F0C026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49868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CA50086-37C3-4AAA-A581-2A6CC9F53B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9C34D452-817B-4017-A616-4F23A8CF2C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BE4E9E0F-CBBB-49C3-8311-AD5B948A74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C7856FCA-9FB4-4DC0-AF69-7AE004D9F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225FC-BFD1-4939-AF16-5AEEC8671551}" type="datetimeFigureOut">
              <a:rPr lang="pt-BR" smtClean="0"/>
              <a:t>16/06/2020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696F66B8-82C8-4F26-AD82-31546F5782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EA464227-E1C5-4050-9B5C-CADB3F9860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F592A-3092-4B43-B2E2-4386F0C026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97909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8EA4F96-348B-40A7-BC4C-09AE953E2D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09FF7970-A5D7-4D03-97EB-34535F3AA45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B52CF761-D2C1-4065-9430-56A11FA756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88069B75-3857-43B3-89B0-583A07B54C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225FC-BFD1-4939-AF16-5AEEC8671551}" type="datetimeFigureOut">
              <a:rPr lang="pt-BR" smtClean="0"/>
              <a:t>16/06/2020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D27FC270-7641-4D96-89BC-45A8B5BF89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CA4B814B-4FE3-4440-A7F4-BA7A665FBE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F592A-3092-4B43-B2E2-4386F0C026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03425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4C84DBA-F11D-4F62-A6EF-3CFD4AB2F5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9C3A5C92-1535-4974-8638-92433F16C2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B9EA24F-B387-4045-9B00-DB644A89B6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225FC-BFD1-4939-AF16-5AEEC8671551}" type="datetimeFigureOut">
              <a:rPr lang="pt-BR" smtClean="0"/>
              <a:t>16/06/2020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8FFA6A8-4AFD-43C0-A727-41A8D4C7B4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DB0969DD-C795-412A-BA0C-11CF505D8D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F592A-3092-4B43-B2E2-4386F0C026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44320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7A6FF2F4-33F1-408C-B7C4-FC7604E7CF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36EF7847-E842-45AA-9642-8DC398C870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21A6BDE-F2F6-4AFE-9E99-60AD02FD8A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225FC-BFD1-4939-AF16-5AEEC8671551}" type="datetimeFigureOut">
              <a:rPr lang="pt-BR" smtClean="0"/>
              <a:t>16/06/2020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1D25AFD-5F68-46B8-AE06-82A8BEFC8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35F397B7-73C9-47C8-A5D1-76624003F5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F592A-3092-4B43-B2E2-4386F0C026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58509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7D59F129-65B8-4BB9-AC8E-00DF342EE8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37A051A3-8C8D-4536-8AFC-3ADC67FBB1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EDA04B40-8E91-4A57-8A98-C618F897712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225FC-BFD1-4939-AF16-5AEEC8671551}" type="datetimeFigureOut">
              <a:rPr lang="pt-BR" smtClean="0"/>
              <a:t>16/06/2020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842C1B03-DBF8-4B5B-924D-9C13E80CE7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ECFEF1B-ECC6-45B1-92B0-DD005C92ED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F592A-3092-4B43-B2E2-4386F0C026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8107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5000">
        <p15:prstTrans prst="crush"/>
      </p:transition>
    </mc:Choice>
    <mc:Fallback>
      <p:transition spd="slow" advClick="0" advTm="15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45CA239-1B95-4503-8B0D-AE43302C34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C38CBB19-18D0-417C-8141-8541B5BD89A7}"/>
              </a:ext>
            </a:extLst>
          </p:cNvPr>
          <p:cNvSpPr txBox="1"/>
          <p:nvPr/>
        </p:nvSpPr>
        <p:spPr>
          <a:xfrm>
            <a:off x="106017" y="636104"/>
            <a:ext cx="8733183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dirty="0">
                <a:latin typeface="Arial Black" panose="020B0A04020102020204" pitchFamily="34" charset="0"/>
              </a:rPr>
              <a:t>Voar do </a:t>
            </a:r>
          </a:p>
          <a:p>
            <a:pPr algn="ctr"/>
            <a:r>
              <a:rPr lang="pt-BR" sz="4800" dirty="0">
                <a:latin typeface="Arial Black" panose="020B0A04020102020204" pitchFamily="34" charset="0"/>
              </a:rPr>
              <a:t>pensamento</a:t>
            </a:r>
          </a:p>
          <a:p>
            <a:pPr algn="ctr"/>
            <a:endParaRPr lang="pt-BR" sz="2400" dirty="0"/>
          </a:p>
          <a:p>
            <a:pPr algn="ctr"/>
            <a:r>
              <a:rPr lang="pt-BR" sz="2400" b="1" dirty="0">
                <a:latin typeface="Arial Black" panose="020B0A04020102020204" pitchFamily="34" charset="0"/>
              </a:rPr>
              <a:t>Com Norma Aparecida Silveira de Moraes</a:t>
            </a:r>
          </a:p>
          <a:p>
            <a:pPr algn="ctr"/>
            <a:endParaRPr lang="pt-BR" sz="2400" b="1" dirty="0">
              <a:latin typeface="Arial Black" panose="020B0A04020102020204" pitchFamily="34" charset="0"/>
            </a:endParaRPr>
          </a:p>
          <a:p>
            <a:pPr algn="ctr"/>
            <a:endParaRPr lang="pt-BR" sz="2400" b="1" dirty="0">
              <a:latin typeface="Arial Black" panose="020B0A04020102020204" pitchFamily="34" charset="0"/>
            </a:endParaRPr>
          </a:p>
          <a:p>
            <a:pPr algn="ctr"/>
            <a:endParaRPr lang="pt-BR" sz="2400" b="1" dirty="0">
              <a:latin typeface="Arial Black" panose="020B0A04020102020204" pitchFamily="34" charset="0"/>
            </a:endParaRPr>
          </a:p>
          <a:p>
            <a:pPr algn="ctr"/>
            <a:endParaRPr lang="pt-BR" sz="2400" b="1" dirty="0">
              <a:latin typeface="Arial Black" panose="020B0A04020102020204" pitchFamily="34" charset="0"/>
            </a:endParaRPr>
          </a:p>
          <a:p>
            <a:pPr algn="ctr"/>
            <a:endParaRPr lang="pt-BR" sz="2400" b="1" dirty="0">
              <a:latin typeface="Arial Black" panose="020B0A04020102020204" pitchFamily="34" charset="0"/>
            </a:endParaRPr>
          </a:p>
          <a:p>
            <a:pPr algn="ctr"/>
            <a:r>
              <a:rPr lang="pt-BR" sz="2400" b="1" dirty="0">
                <a:latin typeface="Arial Black" panose="020B0A04020102020204" pitchFamily="34" charset="0"/>
              </a:rPr>
              <a:t>Divulgação</a:t>
            </a:r>
          </a:p>
          <a:p>
            <a:pPr algn="ctr"/>
            <a:r>
              <a:rPr lang="pt-BR" sz="2400" b="1" dirty="0">
                <a:latin typeface="Arial Black" panose="020B0A04020102020204" pitchFamily="34" charset="0"/>
              </a:rPr>
              <a:t>Norma Experimentais Poéticos Slides</a:t>
            </a:r>
          </a:p>
          <a:p>
            <a:pPr algn="ctr"/>
            <a:r>
              <a:rPr lang="pt-BR" sz="2400" b="1" dirty="0">
                <a:latin typeface="Arial Black" panose="020B0A04020102020204" pitchFamily="34" charset="0"/>
              </a:rPr>
              <a:t>www.sergrasan.com</a:t>
            </a:r>
          </a:p>
        </p:txBody>
      </p:sp>
    </p:spTree>
    <p:extLst>
      <p:ext uri="{BB962C8B-B14F-4D97-AF65-F5344CB8AC3E}">
        <p14:creationId xmlns:p14="http://schemas.microsoft.com/office/powerpoint/2010/main" val="4312251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5000">
        <p15:prstTrans prst="crush"/>
        <p:sndAc>
          <p:stSnd loop="1">
            <p:snd r:embed="rId2" name="conquest_of_paradise_ni.wavCONV.wav"/>
          </p:stSnd>
        </p:sndAc>
      </p:transition>
    </mc:Choice>
    <mc:Fallback>
      <p:transition spd="slow" advClick="0" advTm="15000">
        <p:fade/>
        <p:sndAc>
          <p:stSnd loop="1">
            <p:snd r:embed="rId2" name="conquest_of_paradise_ni.wavCON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EFBDD0F-2C7B-4439-AA3C-74D8FC7A42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D3CFE75-36C1-4EB2-9366-987C66BB2CB2}"/>
              </a:ext>
            </a:extLst>
          </p:cNvPr>
          <p:cNvSpPr txBox="1"/>
          <p:nvPr/>
        </p:nvSpPr>
        <p:spPr>
          <a:xfrm>
            <a:off x="1152939" y="2133600"/>
            <a:ext cx="687787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>
                <a:solidFill>
                  <a:srgbClr val="0070C0"/>
                </a:solidFill>
                <a:latin typeface="Arial Black" panose="020B0A04020102020204" pitchFamily="34" charset="0"/>
              </a:rPr>
              <a:t>Vá lá no passado buscar boas lembranças, matar a saudade do que se foi</a:t>
            </a:r>
          </a:p>
          <a:p>
            <a:r>
              <a:rPr lang="pt-BR" sz="3200" dirty="0">
                <a:solidFill>
                  <a:srgbClr val="0070C0"/>
                </a:solidFill>
                <a:latin typeface="Arial Black" panose="020B0A04020102020204" pitchFamily="34" charset="0"/>
              </a:rPr>
              <a:t>Vá também lá nos sonhos que não foram realizados, ativar as memórias destes</a:t>
            </a:r>
          </a:p>
        </p:txBody>
      </p:sp>
    </p:spTree>
    <p:extLst>
      <p:ext uri="{BB962C8B-B14F-4D97-AF65-F5344CB8AC3E}">
        <p14:creationId xmlns:p14="http://schemas.microsoft.com/office/powerpoint/2010/main" val="11432665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3B4CD8A-3605-45C6-B6F4-65415097A4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BED26F0-DA5D-4B23-8182-C8EC94C36827}"/>
              </a:ext>
            </a:extLst>
          </p:cNvPr>
          <p:cNvSpPr txBox="1"/>
          <p:nvPr/>
        </p:nvSpPr>
        <p:spPr>
          <a:xfrm>
            <a:off x="1258957" y="1563757"/>
            <a:ext cx="743446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  <a:t>Vá lá no passado resolva o que foi mal resolvido refletindo e se perdoando</a:t>
            </a:r>
          </a:p>
          <a:p>
            <a: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  <a:t>Vá levar a paz aonde não deu certo, aonde o sonho ficou perdido e sem volta</a:t>
            </a:r>
          </a:p>
        </p:txBody>
      </p:sp>
    </p:spTree>
    <p:extLst>
      <p:ext uri="{BB962C8B-B14F-4D97-AF65-F5344CB8AC3E}">
        <p14:creationId xmlns:p14="http://schemas.microsoft.com/office/powerpoint/2010/main" val="3941935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758E965-1450-4F56-85D9-A95FBCCA57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DAAFE078-16D1-449B-B9F5-FBDB214EF358}"/>
              </a:ext>
            </a:extLst>
          </p:cNvPr>
          <p:cNvSpPr txBox="1"/>
          <p:nvPr/>
        </p:nvSpPr>
        <p:spPr>
          <a:xfrm>
            <a:off x="530087" y="1934817"/>
            <a:ext cx="703690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rgbClr val="00B0F0"/>
                </a:solidFill>
                <a:latin typeface="Arial Black" panose="020B0A04020102020204" pitchFamily="34" charset="0"/>
              </a:rPr>
              <a:t>Voa pensamento</a:t>
            </a:r>
          </a:p>
          <a:p>
            <a:r>
              <a:rPr lang="pt-BR" sz="2800" b="1" dirty="0">
                <a:solidFill>
                  <a:srgbClr val="00B0F0"/>
                </a:solidFill>
                <a:latin typeface="Arial Black" panose="020B0A04020102020204" pitchFamily="34" charset="0"/>
              </a:rPr>
              <a:t>Leva aquele carinho que não foi dado na hora certa, por falta de coragem</a:t>
            </a:r>
          </a:p>
          <a:p>
            <a:r>
              <a:rPr lang="pt-BR" sz="2800" b="1" dirty="0">
                <a:solidFill>
                  <a:srgbClr val="00B0F0"/>
                </a:solidFill>
                <a:latin typeface="Arial Black" panose="020B0A04020102020204" pitchFamily="34" charset="0"/>
              </a:rPr>
              <a:t>Leva alegria aos corações amigos que estão tão longe mas pertos da alma</a:t>
            </a:r>
          </a:p>
        </p:txBody>
      </p:sp>
    </p:spTree>
    <p:extLst>
      <p:ext uri="{BB962C8B-B14F-4D97-AF65-F5344CB8AC3E}">
        <p14:creationId xmlns:p14="http://schemas.microsoft.com/office/powerpoint/2010/main" val="31817157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A4BA1A7-67FA-40B7-9890-2C7DBBD4D3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22DE165D-939A-4BDF-9F54-559D5D99BBAB}"/>
              </a:ext>
            </a:extLst>
          </p:cNvPr>
          <p:cNvSpPr txBox="1"/>
          <p:nvPr/>
        </p:nvSpPr>
        <p:spPr>
          <a:xfrm>
            <a:off x="887896" y="901148"/>
            <a:ext cx="722243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Leva aquele abraço de saudade, para aquele que se perdeu ou a vida levou</a:t>
            </a:r>
          </a:p>
          <a:p>
            <a:r>
              <a:rPr lang="pt-BR" sz="3200" b="1" dirty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Leva aquele beijo apaixonado que ficou parado na saudade do passado</a:t>
            </a:r>
          </a:p>
        </p:txBody>
      </p:sp>
    </p:spTree>
    <p:extLst>
      <p:ext uri="{BB962C8B-B14F-4D97-AF65-F5344CB8AC3E}">
        <p14:creationId xmlns:p14="http://schemas.microsoft.com/office/powerpoint/2010/main" val="22801430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8031847-ACED-4073-8C27-26295CCF6F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D6F1C8F1-ABFB-4876-B828-A088BD465B22}"/>
              </a:ext>
            </a:extLst>
          </p:cNvPr>
          <p:cNvSpPr txBox="1"/>
          <p:nvPr/>
        </p:nvSpPr>
        <p:spPr>
          <a:xfrm>
            <a:off x="1736035" y="1232452"/>
            <a:ext cx="641405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Voa pensamento</a:t>
            </a:r>
          </a:p>
          <a:p>
            <a:r>
              <a:rPr lang="pt-BR" sz="2800" b="1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Perdoa por algo que queria fazer, mas deixei de fazer por omissão ou medo</a:t>
            </a:r>
          </a:p>
          <a:p>
            <a:r>
              <a:rPr lang="pt-BR" sz="2800" b="1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Perdoa a falta de compreensão por falta de maturidade ou até ciúme</a:t>
            </a:r>
          </a:p>
        </p:txBody>
      </p:sp>
    </p:spTree>
    <p:extLst>
      <p:ext uri="{BB962C8B-B14F-4D97-AF65-F5344CB8AC3E}">
        <p14:creationId xmlns:p14="http://schemas.microsoft.com/office/powerpoint/2010/main" val="29890369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0904D78-7357-42FB-8CC0-1383014272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1F63894-1004-4780-B54F-742C762A6870}"/>
              </a:ext>
            </a:extLst>
          </p:cNvPr>
          <p:cNvSpPr txBox="1"/>
          <p:nvPr/>
        </p:nvSpPr>
        <p:spPr>
          <a:xfrm>
            <a:off x="1417983" y="1457739"/>
            <a:ext cx="641405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Perdoa o que perdi pelo orgulho pessoal ou até pelo egoísmo imaturo</a:t>
            </a:r>
          </a:p>
          <a:p>
            <a:r>
              <a:rPr lang="pt-BR" sz="3200" b="1" dirty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Perdoa aquele pensamento ruim, naquela hora de grande conflito</a:t>
            </a:r>
          </a:p>
        </p:txBody>
      </p:sp>
    </p:spTree>
    <p:extLst>
      <p:ext uri="{BB962C8B-B14F-4D97-AF65-F5344CB8AC3E}">
        <p14:creationId xmlns:p14="http://schemas.microsoft.com/office/powerpoint/2010/main" val="4147156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2099A5E-AD34-4F09-AD68-AD1427483E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B21355FD-D2CF-43FC-9C42-92B4CF6B0AD5}"/>
              </a:ext>
            </a:extLst>
          </p:cNvPr>
          <p:cNvSpPr txBox="1"/>
          <p:nvPr/>
        </p:nvSpPr>
        <p:spPr>
          <a:xfrm>
            <a:off x="1311965" y="1404730"/>
            <a:ext cx="683812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Perdoa por não ter dado certo, pela fuga, medo da responsabilidade</a:t>
            </a:r>
          </a:p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Voa pensamento</a:t>
            </a:r>
          </a:p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Me devolva a felicidade verdadeira nesta hora de tanta reflexão</a:t>
            </a:r>
          </a:p>
        </p:txBody>
      </p:sp>
    </p:spTree>
    <p:extLst>
      <p:ext uri="{BB962C8B-B14F-4D97-AF65-F5344CB8AC3E}">
        <p14:creationId xmlns:p14="http://schemas.microsoft.com/office/powerpoint/2010/main" val="24841328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0B5F66B-8C00-4212-8471-13F7F9702A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B0E8A88-189A-4070-A54E-380344453584}"/>
              </a:ext>
            </a:extLst>
          </p:cNvPr>
          <p:cNvSpPr txBox="1"/>
          <p:nvPr/>
        </p:nvSpPr>
        <p:spPr>
          <a:xfrm>
            <a:off x="914400" y="1046922"/>
            <a:ext cx="691763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Me dê paciência e foco, desviando meus pensamentos de insegurança</a:t>
            </a:r>
          </a:p>
          <a:p>
            <a:r>
              <a:rPr lang="pt-BR" sz="3200" b="1" dirty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Me conduza a pensamentos de boas vibrações energéticas, de luz e paz</a:t>
            </a:r>
          </a:p>
        </p:txBody>
      </p:sp>
    </p:spTree>
    <p:extLst>
      <p:ext uri="{BB962C8B-B14F-4D97-AF65-F5344CB8AC3E}">
        <p14:creationId xmlns:p14="http://schemas.microsoft.com/office/powerpoint/2010/main" val="22010763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0707C42-1607-446C-8A2C-87406979A1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4F36B941-F02C-4B48-8C52-18C2F0AD1E54}"/>
              </a:ext>
            </a:extLst>
          </p:cNvPr>
          <p:cNvSpPr txBox="1"/>
          <p:nvPr/>
        </p:nvSpPr>
        <p:spPr>
          <a:xfrm>
            <a:off x="1338470" y="1934817"/>
            <a:ext cx="600323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Me conduza a realizações dos sonhos mais caros de minha alma</a:t>
            </a:r>
          </a:p>
          <a:p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Voa pensamentos, limpa as trevas que possam estar no caminho da alma</a:t>
            </a:r>
          </a:p>
        </p:txBody>
      </p:sp>
    </p:spTree>
    <p:extLst>
      <p:ext uri="{BB962C8B-B14F-4D97-AF65-F5344CB8AC3E}">
        <p14:creationId xmlns:p14="http://schemas.microsoft.com/office/powerpoint/2010/main" val="34217804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CB34896-F64C-47CD-8023-2F86CFE749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19904AF-3A23-4AA3-9C66-40C843893B14}"/>
              </a:ext>
            </a:extLst>
          </p:cNvPr>
          <p:cNvSpPr txBox="1"/>
          <p:nvPr/>
        </p:nvSpPr>
        <p:spPr>
          <a:xfrm>
            <a:off x="1338470" y="1272209"/>
            <a:ext cx="63477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Ilumine cada passo, voa livre pensamento, buscando sempre a justiça, liberta-me da dor, da angústia e do tédio. </a:t>
            </a:r>
          </a:p>
        </p:txBody>
      </p:sp>
    </p:spTree>
    <p:extLst>
      <p:ext uri="{BB962C8B-B14F-4D97-AF65-F5344CB8AC3E}">
        <p14:creationId xmlns:p14="http://schemas.microsoft.com/office/powerpoint/2010/main" val="2740531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7440C11-F13C-406E-8B8A-4D9C858952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47796450-1E59-47D0-A47C-C6804F225544}"/>
              </a:ext>
            </a:extLst>
          </p:cNvPr>
          <p:cNvSpPr txBox="1"/>
          <p:nvPr/>
        </p:nvSpPr>
        <p:spPr>
          <a:xfrm>
            <a:off x="1537252" y="2080591"/>
            <a:ext cx="630803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Me leva por belas viagens, deslumbre e felicidade, pinturas de Deus, pelo AMOR DE DEUS, APAGUE A DOR E O SOFRIMENTO.</a:t>
            </a:r>
          </a:p>
        </p:txBody>
      </p:sp>
    </p:spTree>
    <p:extLst>
      <p:ext uri="{BB962C8B-B14F-4D97-AF65-F5344CB8AC3E}">
        <p14:creationId xmlns:p14="http://schemas.microsoft.com/office/powerpoint/2010/main" val="16291447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6CD4786-E498-4C97-8CD1-30F47D3EA5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7252AE8-993B-4893-9A99-C616420C7555}"/>
              </a:ext>
            </a:extLst>
          </p:cNvPr>
          <p:cNvSpPr txBox="1"/>
          <p:nvPr/>
        </p:nvSpPr>
        <p:spPr>
          <a:xfrm>
            <a:off x="636104" y="2160104"/>
            <a:ext cx="773927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00B0F0"/>
                </a:solidFill>
                <a:latin typeface="Arial Black" panose="020B0A04020102020204" pitchFamily="34" charset="0"/>
              </a:rPr>
              <a:t>LIVRE-ME DE TODA IRA E INGRATIDÃO, TRAGA PAZ PARA MINHA ALMA, TRAGA-ME AS MERECIDAS REALIZAÇÕES E A PROTEÇÃO</a:t>
            </a:r>
            <a:endParaRPr lang="pt-BR" sz="3200" dirty="0">
              <a:solidFill>
                <a:srgbClr val="00B0F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6756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5405181-AD09-4BBB-9B44-48641B7D27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71AAEBE-5DFB-4A6A-B16B-C83A01A72CC1}"/>
              </a:ext>
            </a:extLst>
          </p:cNvPr>
          <p:cNvSpPr txBox="1"/>
          <p:nvPr/>
        </p:nvSpPr>
        <p:spPr>
          <a:xfrm>
            <a:off x="1855304" y="927652"/>
            <a:ext cx="6930887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>
                <a:latin typeface="Arial Black" panose="020B0A04020102020204" pitchFamily="34" charset="0"/>
              </a:rPr>
              <a:t>Voar do pensamento</a:t>
            </a:r>
          </a:p>
          <a:p>
            <a:pPr algn="ctr"/>
            <a:r>
              <a:rPr lang="pt-BR" sz="3200" dirty="0">
                <a:latin typeface="Arial Black" panose="020B0A04020102020204" pitchFamily="34" charset="0"/>
              </a:rPr>
              <a:t>Formatação e mensagem</a:t>
            </a:r>
          </a:p>
          <a:p>
            <a:pPr algn="ctr"/>
            <a:endParaRPr lang="pt-BR" dirty="0"/>
          </a:p>
          <a:p>
            <a:pPr algn="ctr"/>
            <a:r>
              <a:rPr lang="pt-BR" b="1" dirty="0">
                <a:latin typeface="Arial Black" panose="020B0A04020102020204" pitchFamily="34" charset="0"/>
              </a:rPr>
              <a:t>Com Norma Aparecida Silveira de Moraes</a:t>
            </a:r>
          </a:p>
          <a:p>
            <a:pPr algn="ctr"/>
            <a:r>
              <a:rPr lang="pt-BR" b="1" dirty="0">
                <a:latin typeface="Arial Black" panose="020B0A04020102020204" pitchFamily="34" charset="0"/>
              </a:rPr>
              <a:t>Imagens: Formatações pessoais de Agenor L de Moraes</a:t>
            </a:r>
          </a:p>
          <a:p>
            <a:pPr algn="ctr"/>
            <a:r>
              <a:rPr lang="pt-BR" b="1" dirty="0">
                <a:latin typeface="Arial Black" panose="020B0A04020102020204" pitchFamily="34" charset="0"/>
              </a:rPr>
              <a:t>Musica: </a:t>
            </a:r>
            <a:r>
              <a:rPr lang="pt-BR" b="1" dirty="0" err="1">
                <a:latin typeface="Arial Black" panose="020B0A04020102020204" pitchFamily="34" charset="0"/>
              </a:rPr>
              <a:t>Conquest</a:t>
            </a:r>
            <a:r>
              <a:rPr lang="pt-BR" b="1" dirty="0">
                <a:latin typeface="Arial Black" panose="020B0A04020102020204" pitchFamily="34" charset="0"/>
              </a:rPr>
              <a:t> </a:t>
            </a:r>
            <a:r>
              <a:rPr lang="pt-BR" b="1" dirty="0" err="1">
                <a:latin typeface="Arial Black" panose="020B0A04020102020204" pitchFamily="34" charset="0"/>
              </a:rPr>
              <a:t>of</a:t>
            </a:r>
            <a:r>
              <a:rPr lang="pt-BR" b="1">
                <a:latin typeface="Arial Black" panose="020B0A04020102020204" pitchFamily="34" charset="0"/>
              </a:rPr>
              <a:t> Paradise</a:t>
            </a:r>
            <a:endParaRPr lang="pt-BR" b="1" dirty="0">
              <a:latin typeface="Arial Black" panose="020B0A04020102020204" pitchFamily="34" charset="0"/>
            </a:endParaRPr>
          </a:p>
          <a:p>
            <a:pPr algn="ctr"/>
            <a:endParaRPr lang="pt-BR" b="1" dirty="0">
              <a:latin typeface="Arial Black" panose="020B0A04020102020204" pitchFamily="34" charset="0"/>
            </a:endParaRPr>
          </a:p>
          <a:p>
            <a:pPr algn="ctr"/>
            <a:r>
              <a:rPr lang="pt-BR" b="1" dirty="0">
                <a:latin typeface="Arial Black" panose="020B0A04020102020204" pitchFamily="34" charset="0"/>
              </a:rPr>
              <a:t>Divulgação</a:t>
            </a:r>
          </a:p>
          <a:p>
            <a:pPr algn="ctr"/>
            <a:r>
              <a:rPr lang="pt-BR" b="1" dirty="0">
                <a:latin typeface="Arial Black" panose="020B0A04020102020204" pitchFamily="34" charset="0"/>
                <a:hlinkClick r:id="rId3"/>
              </a:rPr>
              <a:t>www.normasilveiramoraes.recantodasletras.com.br</a:t>
            </a:r>
            <a:endParaRPr lang="pt-BR" b="1" dirty="0">
              <a:latin typeface="Arial Black" panose="020B0A04020102020204" pitchFamily="34" charset="0"/>
            </a:endParaRPr>
          </a:p>
          <a:p>
            <a:pPr algn="ctr"/>
            <a:r>
              <a:rPr lang="pt-BR" b="1" dirty="0">
                <a:latin typeface="Arial Black" panose="020B0A04020102020204" pitchFamily="34" charset="0"/>
              </a:rPr>
              <a:t>Norma Silveira Moraes Slides</a:t>
            </a:r>
          </a:p>
          <a:p>
            <a:pPr algn="ctr"/>
            <a:r>
              <a:rPr lang="pt-BR" b="1" dirty="0">
                <a:latin typeface="Arial Black" panose="020B0A04020102020204" pitchFamily="34" charset="0"/>
              </a:rPr>
              <a:t>Norma Experimentais Poéticos Slides</a:t>
            </a:r>
          </a:p>
          <a:p>
            <a:pPr algn="ctr"/>
            <a:r>
              <a:rPr lang="pt-BR" b="1" dirty="0">
                <a:latin typeface="Arial Black" panose="020B0A04020102020204" pitchFamily="34" charset="0"/>
                <a:hlinkClick r:id="rId4"/>
              </a:rPr>
              <a:t>www.sergrasan.com</a:t>
            </a:r>
            <a:endParaRPr lang="pt-BR" b="1" dirty="0">
              <a:latin typeface="Arial Black" panose="020B0A04020102020204" pitchFamily="34" charset="0"/>
            </a:endParaRPr>
          </a:p>
          <a:p>
            <a:pPr algn="ctr"/>
            <a:endParaRPr lang="pt-BR" b="1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32073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377</Words>
  <Application>Microsoft Office PowerPoint</Application>
  <PresentationFormat>Apresentação na tela (4:3)</PresentationFormat>
  <Paragraphs>48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Arial Black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moraes</dc:creator>
  <cp:lastModifiedBy>norma moraes</cp:lastModifiedBy>
  <cp:revision>8</cp:revision>
  <dcterms:created xsi:type="dcterms:W3CDTF">2020-06-16T19:14:49Z</dcterms:created>
  <dcterms:modified xsi:type="dcterms:W3CDTF">2020-06-16T20:02:27Z</dcterms:modified>
</cp:coreProperties>
</file>