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62" r:id="rId1"/>
  </p:sldMasterIdLst>
  <p:sldIdLst>
    <p:sldId id="262" r:id="rId2"/>
    <p:sldId id="261" r:id="rId3"/>
    <p:sldId id="263" r:id="rId4"/>
    <p:sldId id="264" r:id="rId5"/>
    <p:sldId id="265" r:id="rId6"/>
    <p:sldId id="266" r:id="rId7"/>
    <p:sldId id="267" r:id="rId8"/>
    <p:sldId id="268" r:id="rId9"/>
    <p:sldId id="269" r:id="rId10"/>
    <p:sldId id="270" r:id="rId11"/>
    <p:sldId id="271" r:id="rId12"/>
    <p:sldId id="272" r:id="rId13"/>
    <p:sldId id="273" r:id="rId14"/>
    <p:sldId id="274" r:id="rId15"/>
    <p:sldId id="275" r:id="rId16"/>
    <p:sldId id="276" r:id="rId17"/>
    <p:sldId id="277" r:id="rId18"/>
  </p:sldIdLst>
  <p:sldSz cx="9144000" cy="6858000" type="screen4x3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55" d="100"/>
          <a:sy n="55" d="100"/>
        </p:scale>
        <p:origin x="1142" y="53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pt-BR" smtClean="0"/>
              <a:t>Clique para editar o estilo do subtítulo mestre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16EEC6-3981-46FE-B305-C649BD1D3CD8}" type="datetimeFigureOut">
              <a:rPr lang="pt-BR" smtClean="0"/>
              <a:t>03/10/2019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E1739A-1ED7-4059-AF0B-72F98608134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07695534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000" advClick="0" advTm="21000">
        <p15:prstTrans prst="origami"/>
      </p:transition>
    </mc:Choice>
    <mc:Fallback>
      <p:transition spd="slow" advClick="0" advTm="21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16EEC6-3981-46FE-B305-C649BD1D3CD8}" type="datetimeFigureOut">
              <a:rPr lang="pt-BR" smtClean="0"/>
              <a:t>03/10/2019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E1739A-1ED7-4059-AF0B-72F98608134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6462323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000" advClick="0" advTm="21000">
        <p15:prstTrans prst="origami"/>
      </p:transition>
    </mc:Choice>
    <mc:Fallback>
      <p:transition spd="slow" advClick="0" advTm="21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16EEC6-3981-46FE-B305-C649BD1D3CD8}" type="datetimeFigureOut">
              <a:rPr lang="pt-BR" smtClean="0"/>
              <a:t>03/10/2019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E1739A-1ED7-4059-AF0B-72F98608134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44591029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000" advClick="0" advTm="21000">
        <p15:prstTrans prst="origami"/>
      </p:transition>
    </mc:Choice>
    <mc:Fallback>
      <p:transition spd="slow" advClick="0" advTm="21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16EEC6-3981-46FE-B305-C649BD1D3CD8}" type="datetimeFigureOut">
              <a:rPr lang="pt-BR" smtClean="0"/>
              <a:t>03/10/2019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E1739A-1ED7-4059-AF0B-72F98608134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03572438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000" advClick="0" advTm="21000">
        <p15:prstTrans prst="origami"/>
      </p:transition>
    </mc:Choice>
    <mc:Fallback>
      <p:transition spd="slow" advClick="0" advTm="21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16EEC6-3981-46FE-B305-C649BD1D3CD8}" type="datetimeFigureOut">
              <a:rPr lang="pt-BR" smtClean="0"/>
              <a:t>03/10/2019</a:t>
            </a:fld>
            <a:endParaRPr lang="pt-BR"/>
          </a:p>
        </p:txBody>
      </p:sp>
      <p:sp>
        <p:nvSpPr>
          <p:cNvPr id="8" name="Espaço Reservado para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Espaço Reservado para Número de Slid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E1739A-1ED7-4059-AF0B-72F98608134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24146698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000" advClick="0" advTm="21000">
        <p15:prstTrans prst="origami"/>
      </p:transition>
    </mc:Choice>
    <mc:Fallback>
      <p:transition spd="slow" advClick="0" advTm="21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16EEC6-3981-46FE-B305-C649BD1D3CD8}" type="datetimeFigureOut">
              <a:rPr lang="pt-BR" smtClean="0"/>
              <a:t>03/10/2019</a:t>
            </a:fld>
            <a:endParaRPr lang="pt-BR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E1739A-1ED7-4059-AF0B-72F98608134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94195247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000" advClick="0" advTm="21000">
        <p15:prstTrans prst="origami"/>
      </p:transition>
    </mc:Choice>
    <mc:Fallback>
      <p:transition spd="slow" advClick="0" advTm="21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16EEC6-3981-46FE-B305-C649BD1D3CD8}" type="datetimeFigureOut">
              <a:rPr lang="pt-BR" smtClean="0"/>
              <a:t>03/10/2019</a:t>
            </a:fld>
            <a:endParaRPr lang="pt-BR"/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E1739A-1ED7-4059-AF0B-72F98608134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03431967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000" advClick="0" advTm="21000">
        <p15:prstTrans prst="origami"/>
      </p:transition>
    </mc:Choice>
    <mc:Fallback>
      <p:transition spd="slow" advClick="0" advTm="21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16EEC6-3981-46FE-B305-C649BD1D3CD8}" type="datetimeFigureOut">
              <a:rPr lang="pt-BR" smtClean="0"/>
              <a:t>03/10/2019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E1739A-1ED7-4059-AF0B-72F98608134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73322712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000" advClick="0" advTm="21000">
        <p15:prstTrans prst="origami"/>
      </p:transition>
    </mc:Choice>
    <mc:Fallback>
      <p:transition spd="slow" advClick="0" advTm="21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16EEC6-3981-46FE-B305-C649BD1D3CD8}" type="datetimeFigureOut">
              <a:rPr lang="pt-BR" smtClean="0"/>
              <a:t>03/10/2019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E1739A-1ED7-4059-AF0B-72F98608134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12929778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000" advClick="0" advTm="21000">
        <p15:prstTrans prst="origami"/>
      </p:transition>
    </mc:Choice>
    <mc:Fallback>
      <p:transition spd="slow" advClick="0" advTm="21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16EEC6-3981-46FE-B305-C649BD1D3CD8}" type="datetimeFigureOut">
              <a:rPr lang="pt-BR" smtClean="0"/>
              <a:t>03/10/2019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E1739A-1ED7-4059-AF0B-72F98608134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78504166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000" advClick="0" advTm="21000">
        <p15:prstTrans prst="origami"/>
      </p:transition>
    </mc:Choice>
    <mc:Fallback>
      <p:transition spd="slow" advClick="0" advTm="21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16EEC6-3981-46FE-B305-C649BD1D3CD8}" type="datetimeFigureOut">
              <a:rPr lang="pt-BR" smtClean="0"/>
              <a:t>03/10/2019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E1739A-1ED7-4059-AF0B-72F98608134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23241882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000" advClick="0" advTm="21000">
        <p15:prstTrans prst="origami"/>
      </p:transition>
    </mc:Choice>
    <mc:Fallback>
      <p:transition spd="slow" advClick="0" advTm="21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Título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E16EEC6-3981-46FE-B305-C649BD1D3CD8}" type="datetimeFigureOut">
              <a:rPr lang="pt-BR" smtClean="0"/>
              <a:t>03/10/2019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0E1739A-1ED7-4059-AF0B-72F98608134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00496105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63" r:id="rId1"/>
    <p:sldLayoutId id="2147483764" r:id="rId2"/>
    <p:sldLayoutId id="2147483765" r:id="rId3"/>
    <p:sldLayoutId id="2147483766" r:id="rId4"/>
    <p:sldLayoutId id="2147483767" r:id="rId5"/>
    <p:sldLayoutId id="2147483768" r:id="rId6"/>
    <p:sldLayoutId id="2147483769" r:id="rId7"/>
    <p:sldLayoutId id="2147483770" r:id="rId8"/>
    <p:sldLayoutId id="2147483771" r:id="rId9"/>
    <p:sldLayoutId id="2147483772" r:id="rId10"/>
    <p:sldLayoutId id="2147483773" r:id="rId11"/>
  </p:sldLayoutIdLst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000" advClick="0" advTm="21000">
        <p15:prstTrans prst="origami"/>
      </p:transition>
    </mc:Choice>
    <mc:Fallback>
      <p:transition spd="slow" advClick="0" advTm="21000">
        <p:fade/>
      </p:transition>
    </mc:Fallback>
  </mc:AlternateConten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hyperlink" Target="http://www.normasilveiramoraes.recantodasletras.com.br/" TargetMode="External"/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7.xml"/><Relationship Id="rId4" Type="http://schemas.openxmlformats.org/officeDocument/2006/relationships/hyperlink" Target="http://www.sergrasa.com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-96982"/>
            <a:ext cx="9144000" cy="6954981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1" y="401782"/>
            <a:ext cx="8936182" cy="68634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6000" b="1" dirty="0">
                <a:solidFill>
                  <a:srgbClr val="FF0000"/>
                </a:solidFill>
              </a:rPr>
              <a:t>A JUSTIÇA DE DEUS OU DOS </a:t>
            </a:r>
            <a:r>
              <a:rPr lang="pt-BR" sz="6000" b="1" dirty="0" smtClean="0">
                <a:solidFill>
                  <a:srgbClr val="FF0000"/>
                </a:solidFill>
              </a:rPr>
              <a:t>CARMAS</a:t>
            </a:r>
          </a:p>
          <a:p>
            <a:r>
              <a:rPr lang="pt-BR" sz="4000" b="1" dirty="0" smtClean="0">
                <a:solidFill>
                  <a:srgbClr val="FFC000"/>
                </a:solidFill>
              </a:rPr>
              <a:t>Autoria</a:t>
            </a:r>
          </a:p>
          <a:p>
            <a:r>
              <a:rPr lang="pt-BR" sz="4000" b="1" dirty="0" smtClean="0">
                <a:solidFill>
                  <a:srgbClr val="FFC000"/>
                </a:solidFill>
              </a:rPr>
              <a:t>Norma Aparecida Silveira de Moraes</a:t>
            </a:r>
          </a:p>
          <a:p>
            <a:endParaRPr lang="pt-BR" sz="4000" b="1" dirty="0" smtClean="0">
              <a:solidFill>
                <a:srgbClr val="FFC000"/>
              </a:solidFill>
            </a:endParaRPr>
          </a:p>
          <a:p>
            <a:endParaRPr lang="pt-BR" sz="4000" b="1" dirty="0">
              <a:solidFill>
                <a:srgbClr val="FFC000"/>
              </a:solidFill>
            </a:endParaRPr>
          </a:p>
          <a:p>
            <a:r>
              <a:rPr lang="pt-BR" sz="4000" b="1" dirty="0" smtClean="0">
                <a:solidFill>
                  <a:srgbClr val="FFC000"/>
                </a:solidFill>
              </a:rPr>
              <a:t>Divulgação</a:t>
            </a:r>
          </a:p>
          <a:p>
            <a:r>
              <a:rPr lang="pt-BR" sz="4000" b="1" dirty="0" smtClean="0">
                <a:solidFill>
                  <a:srgbClr val="FFC000"/>
                </a:solidFill>
              </a:rPr>
              <a:t>Norma Experimentais Poéticos</a:t>
            </a:r>
          </a:p>
          <a:p>
            <a:r>
              <a:rPr lang="pt-BR" sz="4000" b="1" dirty="0" smtClean="0">
                <a:solidFill>
                  <a:srgbClr val="FFC000"/>
                </a:solidFill>
              </a:rPr>
              <a:t>www.sergrasan.com</a:t>
            </a:r>
            <a:r>
              <a:rPr lang="pt-BR" sz="4000" dirty="0">
                <a:solidFill>
                  <a:srgbClr val="FFC000"/>
                </a:solidFill>
              </a:rPr>
              <a:t/>
            </a:r>
            <a:br>
              <a:rPr lang="pt-BR" sz="4000" dirty="0">
                <a:solidFill>
                  <a:srgbClr val="FFC000"/>
                </a:solidFill>
              </a:rPr>
            </a:br>
            <a:endParaRPr lang="pt-BR" sz="4000" dirty="0">
              <a:solidFill>
                <a:srgbClr val="FFC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9753514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000" advClick="0" advTm="21000">
        <p15:prstTrans prst="origami"/>
        <p:sndAc>
          <p:stSnd loop="1">
            <p:snd r:embed="rId2" name="Renato Russo e Titãs - Epitáfio.wav"/>
          </p:stSnd>
        </p:sndAc>
      </p:transition>
    </mc:Choice>
    <mc:Fallback>
      <p:transition spd="slow" advClick="0" advTm="21000">
        <p:fade/>
        <p:sndAc>
          <p:stSnd loop="1">
            <p:snd r:embed="rId2" name="Renato Russo e Titãs - Epitáfio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193965" y="4405745"/>
            <a:ext cx="8548254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200" b="1" dirty="0">
                <a:solidFill>
                  <a:srgbClr val="FFC000"/>
                </a:solidFill>
              </a:rPr>
              <a:t>A justiça de Deus é maravilhosa, sobre ela não devemos temer, é só cumprir os dez mandamentos que a vida flui conforme Deus deseja</a:t>
            </a:r>
            <a:endParaRPr lang="pt-BR" sz="3200" dirty="0">
              <a:solidFill>
                <a:srgbClr val="FFC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8734145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000" advClick="0" advTm="21000">
        <p15:prstTrans prst="origami"/>
      </p:transition>
    </mc:Choice>
    <mc:Fallback>
      <p:transition spd="slow" advClick="0" advTm="2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10836" y="0"/>
            <a:ext cx="9254836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360218" y="332509"/>
            <a:ext cx="8354291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600" b="1" dirty="0">
                <a:solidFill>
                  <a:srgbClr val="FFC000"/>
                </a:solidFill>
              </a:rPr>
              <a:t>, e para quem não sabe, fazer o bem, somente o que desejamos para nós próprios</a:t>
            </a:r>
            <a:r>
              <a:rPr lang="pt-BR" sz="3600" b="1" dirty="0" smtClean="0">
                <a:solidFill>
                  <a:srgbClr val="FFC000"/>
                </a:solidFill>
              </a:rPr>
              <a:t>. Ser sempre bem</a:t>
            </a:r>
            <a:r>
              <a:rPr lang="pt-BR" sz="3600" b="1" dirty="0">
                <a:solidFill>
                  <a:srgbClr val="FFC000"/>
                </a:solidFill>
              </a:rPr>
              <a:t/>
            </a:r>
            <a:br>
              <a:rPr lang="pt-BR" sz="3600" b="1" dirty="0">
                <a:solidFill>
                  <a:srgbClr val="FFC000"/>
                </a:solidFill>
              </a:rPr>
            </a:br>
            <a:endParaRPr lang="pt-BR" sz="3600" dirty="0">
              <a:solidFill>
                <a:srgbClr val="FFC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0991108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000" advClick="0" advTm="21000">
        <p15:prstTrans prst="origami"/>
      </p:transition>
    </mc:Choice>
    <mc:Fallback>
      <p:transition spd="slow" advClick="0" advTm="2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9144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429491" y="166256"/>
            <a:ext cx="7606145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200" b="1" dirty="0">
                <a:solidFill>
                  <a:srgbClr val="FFC000"/>
                </a:solidFill>
              </a:rPr>
              <a:t>Muitos não acreditam na lei do retorno, mas se a gente parar um pouco e pensar seriamente, e com muito carinho percebemos que ela volta para o bem e também pelo mal que fazemos. </a:t>
            </a:r>
          </a:p>
        </p:txBody>
      </p:sp>
    </p:spTree>
    <p:extLst>
      <p:ext uri="{BB962C8B-B14F-4D97-AF65-F5344CB8AC3E}">
        <p14:creationId xmlns:p14="http://schemas.microsoft.com/office/powerpoint/2010/main" val="289015369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000" advClick="0" advTm="21000">
        <p15:prstTrans prst="origami"/>
      </p:transition>
    </mc:Choice>
    <mc:Fallback>
      <p:transition spd="slow" advClick="0" advTm="2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692727" y="360218"/>
            <a:ext cx="8021782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200" b="1" dirty="0">
                <a:solidFill>
                  <a:srgbClr val="FFC000"/>
                </a:solidFill>
              </a:rPr>
              <a:t>É só observar nossos preconceitos, críticas e julgamentos. Nossas palavras até mesmo na hora da raiva. Pragas </a:t>
            </a:r>
            <a:r>
              <a:rPr lang="pt-BR" sz="3200" b="1" dirty="0" smtClean="0">
                <a:solidFill>
                  <a:srgbClr val="FFC000"/>
                </a:solidFill>
              </a:rPr>
              <a:t>então, </a:t>
            </a:r>
            <a:r>
              <a:rPr lang="pt-BR" sz="3200" b="1" dirty="0">
                <a:solidFill>
                  <a:srgbClr val="FFC000"/>
                </a:solidFill>
              </a:rPr>
              <a:t>é melhor nem </a:t>
            </a:r>
            <a:r>
              <a:rPr lang="pt-BR" sz="3200" b="1" dirty="0" smtClean="0">
                <a:solidFill>
                  <a:srgbClr val="FFC000"/>
                </a:solidFill>
              </a:rPr>
              <a:t>jogar, </a:t>
            </a:r>
            <a:r>
              <a:rPr lang="pt-BR" sz="3200" b="1" dirty="0">
                <a:solidFill>
                  <a:srgbClr val="FFC000"/>
                </a:solidFill>
              </a:rPr>
              <a:t>pois um dia ela volta para quem joga.</a:t>
            </a:r>
            <a:r>
              <a:rPr lang="pt-BR" sz="3200" dirty="0">
                <a:solidFill>
                  <a:srgbClr val="FFC000"/>
                </a:solidFill>
              </a:rPr>
              <a:t/>
            </a:r>
            <a:br>
              <a:rPr lang="pt-BR" sz="3200" dirty="0">
                <a:solidFill>
                  <a:srgbClr val="FFC000"/>
                </a:solidFill>
              </a:rPr>
            </a:br>
            <a:endParaRPr lang="pt-BR" sz="3200" dirty="0">
              <a:solidFill>
                <a:srgbClr val="FFC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5383299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000" advClick="0" advTm="21000">
        <p15:prstTrans prst="origami"/>
      </p:transition>
    </mc:Choice>
    <mc:Fallback>
      <p:transition spd="slow" advClick="0" advTm="2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7024255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858982" y="3713018"/>
            <a:ext cx="7952509" cy="25853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dirty="0"/>
              <a:t/>
            </a:r>
            <a:br>
              <a:rPr lang="pt-BR" dirty="0"/>
            </a:br>
            <a:r>
              <a:rPr lang="pt-BR" sz="3600" b="1" dirty="0">
                <a:solidFill>
                  <a:srgbClr val="FFC000"/>
                </a:solidFill>
              </a:rPr>
              <a:t>Falando francamente tenho muito respeito pela justiça de Deus, ela é tão perfeita que quando queremos muito um sonho realizado, </a:t>
            </a:r>
            <a:endParaRPr lang="pt-BR" sz="3600" dirty="0">
              <a:solidFill>
                <a:srgbClr val="FFC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4511033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000" advClick="0" advTm="21000">
        <p15:prstTrans prst="origami"/>
      </p:transition>
    </mc:Choice>
    <mc:Fallback>
      <p:transition spd="slow" advClick="0" advTm="2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954981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568036" y="540327"/>
            <a:ext cx="7758546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200" b="1" dirty="0">
                <a:solidFill>
                  <a:srgbClr val="FFC000"/>
                </a:solidFill>
              </a:rPr>
              <a:t>o Universo conspira a nosso favor. Quanta gente era tão pobre, nasceu em família paupérrima e conseguiram vencer na vida.</a:t>
            </a:r>
            <a:r>
              <a:rPr lang="pt-BR" sz="3200" dirty="0">
                <a:solidFill>
                  <a:srgbClr val="FFC000"/>
                </a:solidFill>
              </a:rPr>
              <a:t/>
            </a:r>
            <a:br>
              <a:rPr lang="pt-BR" sz="3200" dirty="0">
                <a:solidFill>
                  <a:srgbClr val="FFC000"/>
                </a:solidFill>
              </a:rPr>
            </a:br>
            <a:endParaRPr lang="pt-BR" sz="3200" dirty="0">
              <a:solidFill>
                <a:srgbClr val="FFC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4023668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000" advClick="0" advTm="21000">
        <p15:prstTrans prst="origami"/>
      </p:transition>
    </mc:Choice>
    <mc:Fallback>
      <p:transition spd="slow" advClick="0" advTm="2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"/>
            <a:ext cx="9144000" cy="6858001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734291" y="581891"/>
            <a:ext cx="7744691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600" b="1" dirty="0">
                <a:solidFill>
                  <a:srgbClr val="FFC000"/>
                </a:solidFill>
              </a:rPr>
              <a:t>Quando se sabe usar o dinheiro ganho, ele rende, faz bem a muitas pessoas, gira no mercado, que dá empregos, nas fábricas, não importa aonde ele gira</a:t>
            </a:r>
            <a:endParaRPr lang="pt-BR" sz="3600" dirty="0">
              <a:solidFill>
                <a:srgbClr val="FFC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4540037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000" advClick="0" advTm="21000">
        <p15:prstTrans prst="origami"/>
      </p:transition>
    </mc:Choice>
    <mc:Fallback>
      <p:transition spd="slow" advClick="0" advTm="2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25" y="0"/>
            <a:ext cx="912495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803564" y="678873"/>
            <a:ext cx="8160327" cy="31700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000" b="1" dirty="0">
                <a:solidFill>
                  <a:srgbClr val="FFC000"/>
                </a:solidFill>
              </a:rPr>
              <a:t>Ele está fazendo bem ao próximo.</a:t>
            </a:r>
            <a:r>
              <a:rPr lang="pt-BR" sz="4000" dirty="0">
                <a:solidFill>
                  <a:srgbClr val="FFC000"/>
                </a:solidFill>
              </a:rPr>
              <a:t/>
            </a:r>
            <a:br>
              <a:rPr lang="pt-BR" sz="4000" dirty="0">
                <a:solidFill>
                  <a:srgbClr val="FFC000"/>
                </a:solidFill>
              </a:rPr>
            </a:br>
            <a:r>
              <a:rPr lang="pt-BR" sz="4000" b="1" dirty="0">
                <a:solidFill>
                  <a:srgbClr val="FFC000"/>
                </a:solidFill>
              </a:rPr>
              <a:t>Somos merecedores das coisa boas, temos um lar abençoado, procuramos fazer tudo da melhor maneira que sabemos. </a:t>
            </a:r>
            <a:endParaRPr lang="pt-BR" sz="4000" dirty="0">
              <a:solidFill>
                <a:srgbClr val="FFC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0414999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000" advClick="0" advTm="21000">
        <p15:prstTrans prst="origami"/>
      </p:transition>
    </mc:Choice>
    <mc:Fallback>
      <p:transition spd="slow" advClick="0" advTm="2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374073" y="429491"/>
            <a:ext cx="9019309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600" b="1" dirty="0">
                <a:solidFill>
                  <a:srgbClr val="FFC000"/>
                </a:solidFill>
              </a:rPr>
              <a:t>Cumprimos nossas obrigações como bons cidadãos do mundo, e somos agraciados por muitas graças. </a:t>
            </a:r>
            <a:r>
              <a:rPr lang="pt-BR" sz="3600" dirty="0">
                <a:solidFill>
                  <a:srgbClr val="FFC000"/>
                </a:solidFill>
              </a:rPr>
              <a:t/>
            </a:r>
            <a:br>
              <a:rPr lang="pt-BR" sz="3600" dirty="0">
                <a:solidFill>
                  <a:srgbClr val="FFC000"/>
                </a:solidFill>
              </a:rPr>
            </a:br>
            <a:r>
              <a:rPr lang="pt-BR" sz="3600" dirty="0">
                <a:solidFill>
                  <a:srgbClr val="FFC000"/>
                </a:solidFill>
              </a:rPr>
              <a:t/>
            </a:r>
            <a:br>
              <a:rPr lang="pt-BR" sz="3600" dirty="0">
                <a:solidFill>
                  <a:srgbClr val="FFC000"/>
                </a:solidFill>
              </a:rPr>
            </a:br>
            <a:endParaRPr lang="pt-BR" sz="3600" dirty="0">
              <a:solidFill>
                <a:srgbClr val="FFC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1300452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000" advClick="0" advTm="21000">
        <p15:prstTrans prst="origami"/>
      </p:transition>
    </mc:Choice>
    <mc:Fallback>
      <p:transition spd="slow" advClick="0" advTm="2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484909" y="152400"/>
            <a:ext cx="8201891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000" b="1" dirty="0">
                <a:solidFill>
                  <a:srgbClr val="FFFF00"/>
                </a:solidFill>
              </a:rPr>
              <a:t>Paro então, para pensar em minha vida, já sofri muito, atrai também muito sofrimento, porque não sabia sobre as leis das consequências</a:t>
            </a:r>
            <a:r>
              <a:rPr lang="pt-BR" sz="3200" b="1" dirty="0">
                <a:solidFill>
                  <a:srgbClr val="FFFF00"/>
                </a:solidFill>
              </a:rPr>
              <a:t>,</a:t>
            </a:r>
            <a:endParaRPr lang="pt-BR" sz="3200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3300408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000" advClick="0" advTm="21000">
        <p15:prstTrans prst="origami"/>
      </p:transition>
    </mc:Choice>
    <mc:Fallback>
      <p:transition spd="slow" advClick="0" advTm="2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374073" y="0"/>
            <a:ext cx="8506691" cy="31700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000" b="1" dirty="0">
                <a:solidFill>
                  <a:srgbClr val="FFC000"/>
                </a:solidFill>
              </a:rPr>
              <a:t>, até mesmo do que falamos, dos verbos pronunciados, mas a vida vai nos dando maturidade e também, trazendo muita coisa boa.</a:t>
            </a:r>
            <a:br>
              <a:rPr lang="pt-BR" sz="4000" b="1" dirty="0">
                <a:solidFill>
                  <a:srgbClr val="FFC000"/>
                </a:solidFill>
              </a:rPr>
            </a:br>
            <a:endParaRPr lang="pt-BR" sz="4000" b="1" dirty="0">
              <a:solidFill>
                <a:srgbClr val="FFC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5869261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000" advClick="0" advTm="21000">
        <p15:prstTrans prst="origami"/>
      </p:transition>
    </mc:Choice>
    <mc:Fallback>
      <p:transition spd="slow" advClick="0" advTm="2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9144000" cy="6857999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318656" y="360218"/>
            <a:ext cx="8437418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200" b="1" dirty="0">
                <a:solidFill>
                  <a:srgbClr val="FFC000"/>
                </a:solidFill>
              </a:rPr>
              <a:t>Consegui transformar os carmas negativos em carmas positivos, com mais pensamentos positivos e menos desanimo ou desesperança. Quando somos jovens agimos muito por impulsos, até mesmo negativos</a:t>
            </a:r>
            <a:r>
              <a:rPr lang="pt-BR" b="1" dirty="0"/>
              <a:t>.</a:t>
            </a:r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2601413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000" advClick="0" advTm="21000">
        <p15:prstTrans prst="origami"/>
      </p:transition>
    </mc:Choice>
    <mc:Fallback>
      <p:transition spd="slow" advClick="0" advTm="2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7999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609600" y="443345"/>
            <a:ext cx="7883236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600" b="1" dirty="0">
                <a:solidFill>
                  <a:srgbClr val="FFC000"/>
                </a:solidFill>
              </a:rPr>
              <a:t>Com a idade vem a transformação, a gente sente mais amor, dá mais valor, tem mais fé, acredita mais, pensa mais, </a:t>
            </a:r>
            <a:endParaRPr lang="pt-BR" sz="3600" dirty="0">
              <a:solidFill>
                <a:srgbClr val="FFC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8839199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000" advClick="0" advTm="21000">
        <p15:prstTrans prst="origami"/>
      </p:transition>
    </mc:Choice>
    <mc:Fallback>
      <p:transition spd="slow" advClick="0" advTm="2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0782" y="0"/>
            <a:ext cx="9143999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110836" y="249382"/>
            <a:ext cx="8797637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000" b="1" dirty="0">
                <a:solidFill>
                  <a:srgbClr val="FFC000"/>
                </a:solidFill>
              </a:rPr>
              <a:t>fazemos até mais justiça, colhemos mais carmas positivos e transformadores. A gratidão é um carma muito positivo, o amor e a empatia </a:t>
            </a:r>
            <a:endParaRPr lang="pt-BR" sz="4000" dirty="0">
              <a:solidFill>
                <a:srgbClr val="FFC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1954347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000" advClick="0" advTm="21000">
        <p15:prstTrans prst="origami"/>
      </p:transition>
    </mc:Choice>
    <mc:Fallback>
      <p:transition spd="slow" advClick="0" advTm="2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263236" y="207818"/>
            <a:ext cx="8285019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000" b="1" dirty="0">
                <a:solidFill>
                  <a:srgbClr val="FFC000"/>
                </a:solidFill>
              </a:rPr>
              <a:t>também. É assim vamos construindo na tela da vida, nossas pinturas da </a:t>
            </a:r>
            <a:r>
              <a:rPr lang="pt-BR" sz="4000" b="1" dirty="0" smtClean="0">
                <a:solidFill>
                  <a:srgbClr val="FFC000"/>
                </a:solidFill>
              </a:rPr>
              <a:t>alma. Nossas memórias e trajetórias</a:t>
            </a:r>
          </a:p>
          <a:p>
            <a:r>
              <a:rPr lang="pt-BR" sz="4000" b="1" dirty="0">
                <a:solidFill>
                  <a:srgbClr val="FFC000"/>
                </a:solidFill>
              </a:rPr>
              <a:t>v</a:t>
            </a:r>
            <a:r>
              <a:rPr lang="pt-BR" sz="4000" b="1" dirty="0" smtClean="0">
                <a:solidFill>
                  <a:srgbClr val="FFC000"/>
                </a:solidFill>
              </a:rPr>
              <a:t>amos construindo</a:t>
            </a:r>
            <a:r>
              <a:rPr lang="pt-BR" sz="4000" b="1" dirty="0">
                <a:solidFill>
                  <a:srgbClr val="FFC000"/>
                </a:solidFill>
              </a:rPr>
              <a:t/>
            </a:r>
            <a:br>
              <a:rPr lang="pt-BR" sz="4000" b="1" dirty="0">
                <a:solidFill>
                  <a:srgbClr val="FFC000"/>
                </a:solidFill>
              </a:rPr>
            </a:br>
            <a:r>
              <a:rPr lang="pt-BR" sz="4000" b="1" dirty="0">
                <a:solidFill>
                  <a:srgbClr val="FFC000"/>
                </a:solidFill>
              </a:rPr>
              <a:t/>
            </a:r>
            <a:br>
              <a:rPr lang="pt-BR" sz="4000" b="1" dirty="0">
                <a:solidFill>
                  <a:srgbClr val="FFC000"/>
                </a:solidFill>
              </a:rPr>
            </a:br>
            <a:endParaRPr lang="pt-BR" sz="4000" dirty="0">
              <a:solidFill>
                <a:srgbClr val="FFC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042655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000" advClick="0" advTm="21000">
        <p15:prstTrans prst="origami"/>
      </p:transition>
    </mc:Choice>
    <mc:Fallback>
      <p:transition spd="slow" advClick="0" advTm="2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471055" y="249382"/>
            <a:ext cx="8437418" cy="60016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600" b="1" dirty="0">
                <a:solidFill>
                  <a:srgbClr val="00B0F0"/>
                </a:solidFill>
              </a:rPr>
              <a:t>A JUSTIÇA DE DEUS OU DOS </a:t>
            </a:r>
            <a:r>
              <a:rPr lang="pt-BR" sz="3600" b="1" dirty="0" smtClean="0">
                <a:solidFill>
                  <a:srgbClr val="00B0F0"/>
                </a:solidFill>
              </a:rPr>
              <a:t>CARMAS</a:t>
            </a:r>
          </a:p>
          <a:p>
            <a:r>
              <a:rPr lang="pt-BR" sz="3600" b="1" dirty="0" smtClean="0">
                <a:solidFill>
                  <a:srgbClr val="00B0F0"/>
                </a:solidFill>
              </a:rPr>
              <a:t>Autoria e formatação:</a:t>
            </a:r>
          </a:p>
          <a:p>
            <a:r>
              <a:rPr lang="pt-BR" sz="3600" b="1" dirty="0" smtClean="0">
                <a:solidFill>
                  <a:srgbClr val="00B0F0"/>
                </a:solidFill>
              </a:rPr>
              <a:t>Norma Aparecida Silveira de Moraes</a:t>
            </a:r>
          </a:p>
          <a:p>
            <a:r>
              <a:rPr lang="pt-BR" sz="3600" b="1" dirty="0" smtClean="0">
                <a:solidFill>
                  <a:srgbClr val="00B0F0"/>
                </a:solidFill>
              </a:rPr>
              <a:t>Imagens: Pixabay site google</a:t>
            </a:r>
          </a:p>
          <a:p>
            <a:r>
              <a:rPr lang="pt-BR" sz="3600" b="1" dirty="0" smtClean="0">
                <a:solidFill>
                  <a:srgbClr val="00B0F0"/>
                </a:solidFill>
              </a:rPr>
              <a:t>Musica: Epitáfio  RENATO Russo e TITÃS</a:t>
            </a:r>
          </a:p>
          <a:p>
            <a:endParaRPr lang="pt-BR" sz="3600" b="1" dirty="0" smtClean="0">
              <a:solidFill>
                <a:srgbClr val="FFC000"/>
              </a:solidFill>
            </a:endParaRPr>
          </a:p>
          <a:p>
            <a:endParaRPr lang="pt-BR" sz="3600" b="1" dirty="0">
              <a:solidFill>
                <a:srgbClr val="FFC000"/>
              </a:solidFill>
            </a:endParaRPr>
          </a:p>
          <a:p>
            <a:r>
              <a:rPr lang="pt-BR" sz="3600" b="1" dirty="0" smtClean="0">
                <a:solidFill>
                  <a:srgbClr val="00B0F0"/>
                </a:solidFill>
              </a:rPr>
              <a:t>Divulgação</a:t>
            </a:r>
          </a:p>
          <a:p>
            <a:r>
              <a:rPr lang="pt-BR" sz="2800" b="1" dirty="0" smtClean="0">
                <a:solidFill>
                  <a:srgbClr val="FFC000"/>
                </a:solidFill>
                <a:hlinkClick r:id="rId3"/>
              </a:rPr>
              <a:t>www.normasilveiramoraes.recantodasletras.com.br</a:t>
            </a:r>
            <a:endParaRPr lang="pt-BR" sz="2800" dirty="0" smtClean="0">
              <a:solidFill>
                <a:srgbClr val="FFC000"/>
              </a:solidFill>
            </a:endParaRPr>
          </a:p>
          <a:p>
            <a:r>
              <a:rPr lang="pt-BR" sz="2800" b="1" dirty="0" smtClean="0">
                <a:solidFill>
                  <a:srgbClr val="FFC000"/>
                </a:solidFill>
                <a:hlinkClick r:id="rId4"/>
              </a:rPr>
              <a:t>www.sergrasa.com</a:t>
            </a:r>
            <a:endParaRPr lang="pt-BR" sz="2800" b="1" dirty="0" smtClean="0">
              <a:solidFill>
                <a:srgbClr val="FFC000"/>
              </a:solidFill>
            </a:endParaRPr>
          </a:p>
          <a:p>
            <a:r>
              <a:rPr lang="pt-BR" sz="4000" b="1" dirty="0" smtClean="0">
                <a:solidFill>
                  <a:srgbClr val="00B0F0"/>
                </a:solidFill>
              </a:rPr>
              <a:t>Norma Silveira Experimentais Poéticos </a:t>
            </a:r>
          </a:p>
        </p:txBody>
      </p:sp>
    </p:spTree>
    <p:extLst>
      <p:ext uri="{BB962C8B-B14F-4D97-AF65-F5344CB8AC3E}">
        <p14:creationId xmlns:p14="http://schemas.microsoft.com/office/powerpoint/2010/main" val="37222755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000" advClick="0" advTm="21000">
        <p15:prstTrans prst="origami"/>
      </p:transition>
    </mc:Choice>
    <mc:Fallback>
      <p:transition spd="slow" advClick="0" advTm="2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theme/theme1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Escritório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353</TotalTime>
  <Words>394</Words>
  <Application>Microsoft Office PowerPoint</Application>
  <PresentationFormat>Apresentação na tela (4:3)</PresentationFormat>
  <Paragraphs>35</Paragraphs>
  <Slides>17</Slides>
  <Notes>0</Notes>
  <HiddenSlides>0</HiddenSlides>
  <MMClips>0</MMClips>
  <ScaleCrop>false</ScaleCrop>
  <HeadingPairs>
    <vt:vector size="6" baseType="variant">
      <vt:variant>
        <vt:lpstr>Fontes usadas</vt:lpstr>
      </vt:variant>
      <vt:variant>
        <vt:i4>3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17</vt:i4>
      </vt:variant>
    </vt:vector>
  </HeadingPairs>
  <TitlesOfParts>
    <vt:vector size="21" baseType="lpstr">
      <vt:lpstr>Arial</vt:lpstr>
      <vt:lpstr>Calibri</vt:lpstr>
      <vt:lpstr>Calibri Light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Norma</dc:creator>
  <cp:lastModifiedBy>Norma</cp:lastModifiedBy>
  <cp:revision>12</cp:revision>
  <dcterms:created xsi:type="dcterms:W3CDTF">2019-10-03T16:49:32Z</dcterms:created>
  <dcterms:modified xsi:type="dcterms:W3CDTF">2019-10-03T22:42:39Z</dcterms:modified>
</cp:coreProperties>
</file>