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9" r:id="rId3"/>
    <p:sldId id="25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71" r:id="rId15"/>
    <p:sldId id="267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416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168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61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57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47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7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7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123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07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56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342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C307C-6D11-4521-A2B5-B4DADCFF338F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17ECD-776D-45B6-BAD5-AD8386FDB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32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512618"/>
            <a:ext cx="11305309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BAÚ DOS SONHOS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384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12000">
        <p14:ripple/>
        <p:sndAc>
          <p:stSnd loop="1">
            <p:snd r:embed="rId2" name="andre_rieu_Fascination.wav"/>
          </p:stSnd>
        </p:sndAc>
      </p:transition>
    </mc:Choice>
    <mc:Fallback xmlns="">
      <p:transition spd="slow" advClick="0" advTm="12000">
        <p:fade/>
        <p:sndAc>
          <p:stSnd loop="1">
            <p:snd r:embed="rId5" name="andre_rieu_Fascin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692727"/>
            <a:ext cx="1145770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QUADRAS POÉTICAS REIAS- 2014</a:t>
            </a:r>
          </a:p>
          <a:p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EXPERIMENTAL CRIADO NO RECANTO DAS LETRAS POR</a:t>
            </a:r>
          </a:p>
          <a:p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 MODALIDADE DE FAZER VERSOS COM QUADRAS RIMADAS</a:t>
            </a:r>
            <a:endParaRPr lang="pt-BR" sz="32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82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  <p:sndAc>
          <p:stSnd loop="1">
            <p:snd r:embed="rId2" name="andre_rieu_Fascination.wav"/>
          </p:stSnd>
        </p:sndAc>
      </p:transition>
    </mc:Choice>
    <mc:Fallback xmlns="">
      <p:transition spd="slow" advClick="0" advTm="12000">
        <p:fade/>
        <p:sndAc>
          <p:stSnd loop="1">
            <p:snd r:embed="rId4" name="andre_rieu_Fascin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01782" y="374073"/>
            <a:ext cx="1113905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u="sng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ALIMENTANDO </a:t>
            </a:r>
            <a:r>
              <a:rPr lang="pt-BR" sz="40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SONHOS DE AMOR</a:t>
            </a:r>
            <a:endParaRPr lang="pt-BR" sz="4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BUSCANDO A PERFEIÇÃO COM A </a:t>
            </a:r>
            <a:r>
              <a:rPr lang="pt-BR" sz="4000" b="1" u="sng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ARDOR</a:t>
            </a:r>
            <a:endParaRPr lang="pt-BR" sz="4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062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87927"/>
            <a:ext cx="108481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CRESCENDO </a:t>
            </a:r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 LIÇÃO VISANDO VALOR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DANDO MURROS EM PONTAS DE FACAS, TORPOR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1426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568036"/>
            <a:ext cx="111667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ESCRAVISANDO SONHOS LINDOS DE VIVER</a:t>
            </a:r>
            <a:endParaRPr lang="pt-BR" sz="36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FALTANDO TANTAS COISAS PARA APRENDER</a:t>
            </a:r>
            <a:endParaRPr lang="pt-BR" sz="36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301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568036"/>
            <a:ext cx="112498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GRANDES PROTEJOS DE VIDA POR MERECER</a:t>
            </a:r>
            <a:endParaRPr lang="pt-BR" sz="36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COMUNGANDO O QUE DEU PARA SER</a:t>
            </a:r>
            <a:endParaRPr lang="pt-BR" sz="36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7278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290945"/>
            <a:ext cx="11125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 </a:t>
            </a:r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QUESTINAMENTO PARA ANALISAR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JULGAMENTO ENTRE BEM E MAL, INTERPRETAR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034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1669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291" y="651164"/>
            <a:ext cx="100861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LIMITES SAÕ PARA QUEM NÃO QUER SONHAR</a:t>
            </a:r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MAIOR DISPOSIÇÃO  TERÁ PARA REALIZAR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875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429491"/>
            <a:ext cx="110974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600" b="1" u="sng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u="sng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u="sng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u="sng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u="sng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</a:t>
            </a:r>
            <a:r>
              <a:rPr lang="pt-BR" sz="36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LUTA DIÁRIA PARA TUDO CONQUISTAR, A SEMENTE</a:t>
            </a:r>
            <a:endParaRPr lang="pt-BR" sz="36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u="sng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PODER TAMBÉM ESTÁ NO COMANDO DA MENTE</a:t>
            </a:r>
            <a:endParaRPr lang="pt-BR" sz="36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622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568036"/>
            <a:ext cx="1030778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PERSISTÊNCIA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FOCAR NO AMBIENTE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QUERER É SONHAR, PROJETAR CONSCIENTEMENTE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096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98764"/>
            <a:ext cx="110005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RAZÃO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PARA TER SEMPRE RENOVAÇÃO</a:t>
            </a:r>
          </a:p>
          <a:p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TANTAS MUDANÇAS, ESSÊNCIA,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EVOLUÇÃO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186545" y="223058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071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595745"/>
            <a:ext cx="113330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TEMPO </a:t>
            </a:r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TUDO CONSERTAR BUSCAR REALIZAÇÃO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VIDA É UMA HISTÓRIA, UMA NA MULTIDÃO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395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609600"/>
            <a:ext cx="1083425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 A PENA SONHAR, BÁU DE PROJETOS DA ALMA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XERETANDO AS POSSIBILIDADE COM CALMA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ZELANDO PELA PLENITUDE DE VIVER</a:t>
            </a:r>
            <a:r>
              <a:rPr lang="pt-BR" sz="36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r>
              <a:rPr lang="pt-BR" sz="36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ORAR ACALMA...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792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3" y="443345"/>
            <a:ext cx="10681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SONHAR É REALIZAR NA MENTE A REALIDADE PRETENDIDA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SONHAR É FAZER PROJETO DE FUTURO...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dirty="0"/>
              <a:t> </a:t>
            </a:r>
          </a:p>
          <a:p>
            <a:pPr algn="ctr"/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2156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1" y="0"/>
            <a:ext cx="118594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360218"/>
            <a:ext cx="10598728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BAÚ DOS SONHOS </a:t>
            </a: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ANDRÉ RIEL - FASCINATION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11/01/2015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do arquivo pessoal de Norma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www.sergrasan.com/normasilveiramoraesslides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POSITIVA, PAZ E LUZ A TODOS...</a:t>
            </a:r>
          </a:p>
          <a:p>
            <a:pPr algn="ctr"/>
            <a:endParaRPr lang="pt-BR" sz="36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962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244</Words>
  <Application>Microsoft Office PowerPoint</Application>
  <PresentationFormat>Widescreen</PresentationFormat>
  <Paragraphs>120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13</cp:revision>
  <dcterms:created xsi:type="dcterms:W3CDTF">2015-01-11T11:34:06Z</dcterms:created>
  <dcterms:modified xsi:type="dcterms:W3CDTF">2015-01-11T18:55:49Z</dcterms:modified>
</cp:coreProperties>
</file>