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58" r:id="rId5"/>
    <p:sldId id="261" r:id="rId6"/>
    <p:sldId id="262" r:id="rId7"/>
    <p:sldId id="266" r:id="rId8"/>
    <p:sldId id="268" r:id="rId9"/>
    <p:sldId id="267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A0CC7-25FC-4B7D-9C8B-FB76E542504C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7FAB-2582-440A-938E-98D6565740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6334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18000">
        <p:push dir="u"/>
      </p:transition>
    </mc:Choice>
    <mc:Fallback>
      <p:transition spd="slow" advClick="0" advTm="18000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A0CC7-25FC-4B7D-9C8B-FB76E542504C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7FAB-2582-440A-938E-98D6565740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9248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18000">
        <p:push dir="u"/>
      </p:transition>
    </mc:Choice>
    <mc:Fallback>
      <p:transition spd="slow" advClick="0" advTm="18000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A0CC7-25FC-4B7D-9C8B-FB76E542504C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7FAB-2582-440A-938E-98D6565740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8097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18000">
        <p:push dir="u"/>
      </p:transition>
    </mc:Choice>
    <mc:Fallback>
      <p:transition spd="slow" advClick="0" advTm="18000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A0CC7-25FC-4B7D-9C8B-FB76E542504C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7FAB-2582-440A-938E-98D6565740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1355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18000">
        <p:push dir="u"/>
      </p:transition>
    </mc:Choice>
    <mc:Fallback>
      <p:transition spd="slow" advClick="0" advTm="18000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A0CC7-25FC-4B7D-9C8B-FB76E542504C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7FAB-2582-440A-938E-98D6565740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0512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18000">
        <p:push dir="u"/>
      </p:transition>
    </mc:Choice>
    <mc:Fallback>
      <p:transition spd="slow" advClick="0" advTm="18000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A0CC7-25FC-4B7D-9C8B-FB76E542504C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7FAB-2582-440A-938E-98D6565740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9534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18000">
        <p:push dir="u"/>
      </p:transition>
    </mc:Choice>
    <mc:Fallback>
      <p:transition spd="slow" advClick="0" advTm="18000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A0CC7-25FC-4B7D-9C8B-FB76E542504C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7FAB-2582-440A-938E-98D6565740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7199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18000">
        <p:push dir="u"/>
      </p:transition>
    </mc:Choice>
    <mc:Fallback>
      <p:transition spd="slow" advClick="0" advTm="18000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A0CC7-25FC-4B7D-9C8B-FB76E542504C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7FAB-2582-440A-938E-98D6565740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2029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18000">
        <p:push dir="u"/>
      </p:transition>
    </mc:Choice>
    <mc:Fallback>
      <p:transition spd="slow" advClick="0" advTm="18000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A0CC7-25FC-4B7D-9C8B-FB76E542504C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7FAB-2582-440A-938E-98D6565740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5705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18000">
        <p:push dir="u"/>
      </p:transition>
    </mc:Choice>
    <mc:Fallback>
      <p:transition spd="slow" advClick="0" advTm="18000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A0CC7-25FC-4B7D-9C8B-FB76E542504C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7FAB-2582-440A-938E-98D6565740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3346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18000">
        <p:push dir="u"/>
      </p:transition>
    </mc:Choice>
    <mc:Fallback>
      <p:transition spd="slow" advClick="0" advTm="18000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A0CC7-25FC-4B7D-9C8B-FB76E542504C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7FAB-2582-440A-938E-98D6565740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8672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18000">
        <p:push dir="u"/>
      </p:transition>
    </mc:Choice>
    <mc:Fallback>
      <p:transition spd="slow" advClick="0" advTm="18000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A0CC7-25FC-4B7D-9C8B-FB76E542504C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67FAB-2582-440A-938E-98D6565740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6748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750" advClick="0" advTm="18000">
        <p:push dir="u"/>
      </p:transition>
    </mc:Choice>
    <mc:Fallback>
      <p:transition spd="slow" advClick="0" advTm="18000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2" y="346364"/>
            <a:ext cx="8478982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PAI </a:t>
            </a:r>
            <a:r>
              <a:rPr lang="pt-BR" sz="6000" b="1" dirty="0">
                <a:solidFill>
                  <a:schemeClr val="bg1"/>
                </a:solidFill>
              </a:rPr>
              <a:t>NOSSO DE </a:t>
            </a:r>
            <a:endParaRPr lang="pt-BR" sz="60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CADA DIA</a:t>
            </a:r>
          </a:p>
          <a:p>
            <a:pPr algn="ctr"/>
            <a:r>
              <a:rPr lang="pt-BR" sz="6000" b="1" dirty="0">
                <a:solidFill>
                  <a:schemeClr val="bg1"/>
                </a:solidFill>
              </a:rPr>
              <a:t> </a:t>
            </a:r>
            <a:r>
              <a:rPr lang="pt-BR" sz="32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endParaRPr lang="pt-BR" sz="3200" b="1" dirty="0">
              <a:solidFill>
                <a:schemeClr val="bg1"/>
              </a:solidFill>
            </a:endParaRPr>
          </a:p>
          <a:p>
            <a:pPr algn="ctr"/>
            <a:endParaRPr lang="pt-BR" sz="3200" b="1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SILVEIRA MORAES SLIDES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EXPERIMENTIAS POÉTICOS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WWW.SERGRASAN.COM.BR</a:t>
            </a:r>
          </a:p>
          <a:p>
            <a:pPr algn="ctr"/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898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18000">
        <p:push dir="u"/>
        <p:sndAc>
          <p:stSnd loop="1">
            <p:snd r:embed="rId2" name="Tim Maia - Azul da cor do mar.wav"/>
          </p:stSnd>
        </p:sndAc>
      </p:transition>
    </mc:Choice>
    <mc:Fallback>
      <p:transition spd="slow" advClick="0" advTm="18000">
        <p:push dir="u"/>
        <p:sndAc>
          <p:stSnd loop="1">
            <p:snd r:embed="rId2" name="Tim Maia - Azul da cor do m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68036" y="2161309"/>
            <a:ext cx="79525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FFFF00"/>
                </a:solidFill>
              </a:rPr>
              <a:t>Que o PAI Nosso de cada dia não nos falte</a:t>
            </a:r>
            <a:br>
              <a:rPr lang="pt-BR" sz="2800" b="1" dirty="0">
                <a:solidFill>
                  <a:srgbClr val="FFFF00"/>
                </a:solidFill>
              </a:rPr>
            </a:br>
            <a:r>
              <a:rPr lang="pt-BR" sz="2800" b="1" dirty="0">
                <a:solidFill>
                  <a:srgbClr val="FFFF00"/>
                </a:solidFill>
              </a:rPr>
              <a:t>Que haja o alimento na mesa dos pobres também.</a:t>
            </a:r>
            <a:br>
              <a:rPr lang="pt-BR" sz="2800" b="1" dirty="0">
                <a:solidFill>
                  <a:srgbClr val="FFFF00"/>
                </a:solidFill>
              </a:rPr>
            </a:br>
            <a:r>
              <a:rPr lang="pt-BR" sz="2800" b="1" dirty="0">
                <a:solidFill>
                  <a:srgbClr val="FFFF00"/>
                </a:solidFill>
              </a:rPr>
              <a:t>Que o PAI Nosso de amor esteja em cada coração, em cada lar</a:t>
            </a:r>
            <a:br>
              <a:rPr lang="pt-BR" sz="2800" b="1" dirty="0">
                <a:solidFill>
                  <a:srgbClr val="FFFF00"/>
                </a:solidFill>
              </a:rPr>
            </a:br>
            <a:r>
              <a:rPr lang="pt-BR" sz="2800" b="1" dirty="0">
                <a:solidFill>
                  <a:srgbClr val="FFFF00"/>
                </a:solidFill>
              </a:rPr>
              <a:t>Que o PAI Nosso da tolerância seja O</a:t>
            </a:r>
            <a:r>
              <a:rPr lang="pt-BR" sz="2800" b="1" dirty="0" smtClean="0">
                <a:solidFill>
                  <a:srgbClr val="FFFF00"/>
                </a:solidFill>
              </a:rPr>
              <a:t> </a:t>
            </a:r>
            <a:r>
              <a:rPr lang="pt-BR" sz="2800" b="1" dirty="0">
                <a:solidFill>
                  <a:srgbClr val="FFFF00"/>
                </a:solidFill>
              </a:rPr>
              <a:t>lema de cada brasileiro</a:t>
            </a:r>
          </a:p>
        </p:txBody>
      </p:sp>
    </p:spTree>
    <p:extLst>
      <p:ext uri="{BB962C8B-B14F-4D97-AF65-F5344CB8AC3E}">
        <p14:creationId xmlns:p14="http://schemas.microsoft.com/office/powerpoint/2010/main" val="2930408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18000">
        <p:push dir="u"/>
      </p:transition>
    </mc:Choice>
    <mc:Fallback>
      <p:transition spd="slow" advClick="0" advTm="18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4291" y="346364"/>
            <a:ext cx="750916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Que o PAI Nosso da alegria gera o sorriso e a benevolência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Que o PAI Nosso de cada dia, gere mais sinceridade e lealdade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Que o PAI Nosso de cada dia, gere a empatia e a solidariedade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Que o PAI Nosso de cada dia, instrua a mente dos políticos de honestidade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78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18000">
        <p:push dir="u"/>
      </p:transition>
    </mc:Choice>
    <mc:Fallback>
      <p:transition spd="slow" advClick="0" advTm="18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3629891"/>
            <a:ext cx="78970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FF00"/>
                </a:solidFill>
              </a:rPr>
              <a:t>Que o PAI Nosso de cada dia, cure as doenças da mente e do corpo</a:t>
            </a:r>
            <a:br>
              <a:rPr lang="pt-BR" sz="2400" b="1" dirty="0">
                <a:solidFill>
                  <a:srgbClr val="FFFF00"/>
                </a:solidFill>
              </a:rPr>
            </a:br>
            <a:r>
              <a:rPr lang="pt-BR" sz="2400" b="1" dirty="0">
                <a:solidFill>
                  <a:srgbClr val="FFFF00"/>
                </a:solidFill>
              </a:rPr>
              <a:t>Que o PAI Nosso de cada dia, faça brotar a flor do bem e humildade</a:t>
            </a:r>
            <a:br>
              <a:rPr lang="pt-BR" sz="2400" b="1" dirty="0">
                <a:solidFill>
                  <a:srgbClr val="FFFF00"/>
                </a:solidFill>
              </a:rPr>
            </a:br>
            <a:r>
              <a:rPr lang="pt-BR" sz="2400" b="1" dirty="0">
                <a:solidFill>
                  <a:srgbClr val="FFFF00"/>
                </a:solidFill>
              </a:rPr>
              <a:t>Que o PAI Nosso de cada dia, faça brilhar a Luz Maior, a fraternidade</a:t>
            </a:r>
            <a:br>
              <a:rPr lang="pt-BR" sz="2400" b="1" dirty="0">
                <a:solidFill>
                  <a:srgbClr val="FFFF00"/>
                </a:solidFill>
              </a:rPr>
            </a:br>
            <a:r>
              <a:rPr lang="pt-BR" sz="2400" b="1" dirty="0">
                <a:solidFill>
                  <a:srgbClr val="FFFF00"/>
                </a:solidFill>
              </a:rPr>
              <a:t>Que o PAI Nosso de cada dia, limpe do planeta a guerra, a peste e a fome</a:t>
            </a:r>
            <a:endParaRPr lang="pt-B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70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18000">
        <p:push dir="u"/>
      </p:transition>
    </mc:Choice>
    <mc:Fallback>
      <p:transition spd="slow" advClick="0" advTm="18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346364"/>
            <a:ext cx="850669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00B0F0"/>
                </a:solidFill>
              </a:rPr>
              <a:t>Que o PAI Nosso de cada dia, desperte a sincronicidade do bem no inconsciente coletivo</a:t>
            </a:r>
            <a:br>
              <a:rPr lang="pt-BR" sz="2800" b="1" dirty="0">
                <a:solidFill>
                  <a:srgbClr val="00B0F0"/>
                </a:solidFill>
              </a:rPr>
            </a:br>
            <a:r>
              <a:rPr lang="pt-BR" sz="2800" b="1" dirty="0">
                <a:solidFill>
                  <a:srgbClr val="00B0F0"/>
                </a:solidFill>
              </a:rPr>
              <a:t>Que o PAI Nosso de cada dia, traga a verdade de toda a mentira e enganação</a:t>
            </a:r>
            <a:br>
              <a:rPr lang="pt-BR" sz="2800" b="1" dirty="0">
                <a:solidFill>
                  <a:srgbClr val="00B0F0"/>
                </a:solidFill>
              </a:rPr>
            </a:br>
            <a:r>
              <a:rPr lang="pt-BR" sz="2800" b="1" dirty="0">
                <a:solidFill>
                  <a:srgbClr val="00B0F0"/>
                </a:solidFill>
              </a:rPr>
              <a:t>Que o PAI Nosso de cada dia, traga o homem de boa vontade, a criança feliz</a:t>
            </a:r>
            <a:br>
              <a:rPr lang="pt-BR" sz="2800" b="1" dirty="0">
                <a:solidFill>
                  <a:srgbClr val="00B0F0"/>
                </a:solidFill>
              </a:rPr>
            </a:br>
            <a:r>
              <a:rPr lang="pt-BR" sz="2800" b="1" dirty="0">
                <a:solidFill>
                  <a:srgbClr val="00B0F0"/>
                </a:solidFill>
              </a:rPr>
              <a:t>Que o PAI Nosso de cada dia, desperte cada ser humano para a realização mais perfeita</a:t>
            </a:r>
            <a:endParaRPr lang="pt-BR" sz="28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472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18000">
        <p:push dir="u"/>
      </p:transition>
    </mc:Choice>
    <mc:Fallback>
      <p:transition spd="slow" advClick="0" advTm="18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45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1673" y="2549236"/>
            <a:ext cx="8229600" cy="3757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9580" indent="449580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o PAI Nosso de cada dia, brote a paz, a liberdade de ir e vir, de ser e pensar.</a:t>
            </a:r>
            <a:b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o Pão Nosso de cada dia, traga a justiça verdadeira, não a manipulada</a:t>
            </a:r>
            <a:b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o PAI Nosso de cada dia, apare nossas arestas dos conflitos internos</a:t>
            </a:r>
            <a:b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o PAI Nosso de cada dia, desperte tudo de bom que há em cada ser humano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8564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18000">
        <p:push dir="u"/>
      </p:transition>
    </mc:Choice>
    <mc:Fallback>
      <p:transition spd="slow" advClick="0" advTm="18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97527" y="2840182"/>
            <a:ext cx="730134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</a:rPr>
              <a:t>Que o Pai Nosso de cada dia, cuide e proteja as nossas crianças</a:t>
            </a:r>
            <a:endParaRPr lang="pt-BR" sz="2800" dirty="0">
              <a:solidFill>
                <a:schemeClr val="bg1"/>
              </a:solidFill>
            </a:endParaRPr>
          </a:p>
          <a:p>
            <a:r>
              <a:rPr lang="pt-BR" sz="2800" b="1" dirty="0">
                <a:solidFill>
                  <a:schemeClr val="bg1"/>
                </a:solidFill>
              </a:rPr>
              <a:t>Que o Pai Nosso de cada dia, daí paciência nos hospitais e asilos</a:t>
            </a:r>
            <a:endParaRPr lang="pt-BR" sz="2800" dirty="0">
              <a:solidFill>
                <a:schemeClr val="bg1"/>
              </a:solidFill>
            </a:endParaRPr>
          </a:p>
          <a:p>
            <a:r>
              <a:rPr lang="pt-BR" sz="2800" b="1" dirty="0">
                <a:solidFill>
                  <a:schemeClr val="bg1"/>
                </a:solidFill>
              </a:rPr>
              <a:t>Que o Pai Nosso de cada dia, ilumine cada ser humano, pela tolerância</a:t>
            </a:r>
            <a:endParaRPr lang="pt-BR" sz="2800" dirty="0">
              <a:solidFill>
                <a:schemeClr val="bg1"/>
              </a:solidFill>
            </a:endParaRPr>
          </a:p>
          <a:p>
            <a:r>
              <a:rPr lang="pt-BR" sz="2800" b="1" dirty="0">
                <a:solidFill>
                  <a:schemeClr val="bg1"/>
                </a:solidFill>
              </a:rPr>
              <a:t>Que o Pai Nosso de cada, guie os médicos, os </a:t>
            </a:r>
            <a:r>
              <a:rPr lang="pt-BR" sz="2800" b="1" dirty="0" smtClean="0">
                <a:solidFill>
                  <a:schemeClr val="bg1"/>
                </a:solidFill>
              </a:rPr>
              <a:t>nossos pais, irmãos </a:t>
            </a:r>
            <a:r>
              <a:rPr lang="pt-BR" sz="2800" b="1" dirty="0">
                <a:solidFill>
                  <a:schemeClr val="bg1"/>
                </a:solidFill>
              </a:rPr>
              <a:t>e professores</a:t>
            </a:r>
            <a:endParaRPr lang="pt-BR" sz="2800" dirty="0">
              <a:solidFill>
                <a:schemeClr val="bg1"/>
              </a:solidFill>
            </a:endParaRPr>
          </a:p>
          <a:p>
            <a:r>
              <a:rPr lang="pt-BR" sz="2800" b="1" dirty="0">
                <a:solidFill>
                  <a:schemeClr val="bg1"/>
                </a:solidFill>
              </a:rPr>
              <a:t/>
            </a:r>
            <a:br>
              <a:rPr lang="pt-BR" sz="2800" b="1" dirty="0">
                <a:solidFill>
                  <a:schemeClr val="bg1"/>
                </a:solidFill>
              </a:rPr>
            </a:br>
            <a:endParaRPr lang="pt-B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587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18000">
        <p:push dir="u"/>
      </p:transition>
    </mc:Choice>
    <mc:Fallback>
      <p:transition spd="slow" advClick="0" advTm="18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72836" y="3463636"/>
            <a:ext cx="757843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</a:rPr>
              <a:t>Que o PAI Nosso de cada dia, liberte as almas do conflito, trazendo a libertação</a:t>
            </a:r>
            <a:br>
              <a:rPr lang="pt-BR" sz="2800" b="1" dirty="0">
                <a:solidFill>
                  <a:schemeClr val="bg1"/>
                </a:solidFill>
              </a:rPr>
            </a:br>
            <a:r>
              <a:rPr lang="pt-BR" sz="2800" b="1" dirty="0">
                <a:solidFill>
                  <a:schemeClr val="bg1"/>
                </a:solidFill>
              </a:rPr>
              <a:t>Que o PAI Nosso de cada dia, liberte a natureza dos maus tratos, destruição</a:t>
            </a:r>
            <a:br>
              <a:rPr lang="pt-BR" sz="2800" b="1" dirty="0">
                <a:solidFill>
                  <a:schemeClr val="bg1"/>
                </a:solidFill>
              </a:rPr>
            </a:br>
            <a:r>
              <a:rPr lang="pt-BR" sz="2800" b="1" dirty="0">
                <a:solidFill>
                  <a:schemeClr val="bg1"/>
                </a:solidFill>
              </a:rPr>
              <a:t>QUE O PAI NOSSO DE CADA DIA, VIVE E REINE EM CADA PAÍS, ALMA E FAMÍLIA</a:t>
            </a:r>
            <a:br>
              <a:rPr lang="pt-BR" sz="2800" b="1" dirty="0">
                <a:solidFill>
                  <a:schemeClr val="bg1"/>
                </a:solidFill>
              </a:rPr>
            </a:br>
            <a:r>
              <a:rPr lang="pt-BR" sz="2800" b="1" dirty="0">
                <a:solidFill>
                  <a:schemeClr val="bg1"/>
                </a:solidFill>
              </a:rPr>
              <a:t>QUE O PAI, O PÃO ESPIRITUAL HABITE ENTRE NÓS</a:t>
            </a:r>
            <a:endParaRPr lang="pt-B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345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18000">
        <p:push dir="u"/>
      </p:transition>
    </mc:Choice>
    <mc:Fallback>
      <p:transition spd="slow" advClick="0" advTm="18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6869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0272" y="0"/>
            <a:ext cx="836814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FFFF00"/>
                </a:solidFill>
              </a:rPr>
              <a:t>PAI NOSSO DE  CADA DIA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</a:rPr>
              <a:t>POESIA E FORMATAÇÃO DO SILDES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</a:rPr>
              <a:t>VIDEO:  KATIA IZU ASSIS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</a:rPr>
              <a:t>IMAGENS GOOGLE GIFS, ALGUMAS ESTÃO COM A AUTORIA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</a:rPr>
              <a:t>MUSICA: TIM MAIA –AZUL DA COR MAR</a:t>
            </a:r>
            <a:endParaRPr lang="pt-BR" sz="2400" b="1" dirty="0" smtClean="0">
              <a:solidFill>
                <a:srgbClr val="FFFF00"/>
              </a:solidFill>
            </a:endParaRPr>
          </a:p>
          <a:p>
            <a:pPr algn="ctr"/>
            <a:endParaRPr lang="pt-BR" sz="2400" b="1" dirty="0" smtClean="0">
              <a:solidFill>
                <a:srgbClr val="FFFF00"/>
              </a:solidFill>
            </a:endParaRPr>
          </a:p>
          <a:p>
            <a:pPr algn="ctr"/>
            <a:endParaRPr lang="pt-BR" sz="2400" b="1" dirty="0" smtClean="0">
              <a:solidFill>
                <a:srgbClr val="FFFF00"/>
              </a:solidFill>
            </a:endParaRPr>
          </a:p>
          <a:p>
            <a:pPr algn="ctr"/>
            <a:endParaRPr lang="pt-BR" sz="2400" b="1" dirty="0">
              <a:solidFill>
                <a:srgbClr val="FFFF00"/>
              </a:solidFill>
            </a:endParaRPr>
          </a:p>
          <a:p>
            <a:pPr algn="ctr"/>
            <a:endParaRPr lang="pt-BR" sz="2400" b="1" dirty="0" smtClean="0">
              <a:solidFill>
                <a:srgbClr val="FFFF00"/>
              </a:solidFill>
            </a:endParaRPr>
          </a:p>
          <a:p>
            <a:pPr algn="ctr"/>
            <a:endParaRPr lang="pt-BR" sz="2400" b="1" dirty="0">
              <a:solidFill>
                <a:srgbClr val="FFFF00"/>
              </a:solidFill>
            </a:endParaRPr>
          </a:p>
          <a:p>
            <a:pPr algn="ctr"/>
            <a:endParaRPr lang="pt-BR" sz="2400" b="1" dirty="0" smtClean="0">
              <a:solidFill>
                <a:srgbClr val="FFFF00"/>
              </a:solidFill>
            </a:endParaRPr>
          </a:p>
          <a:p>
            <a:pPr algn="ctr"/>
            <a:endParaRPr lang="pt-BR" sz="2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2400" b="1" dirty="0" smtClean="0">
                <a:solidFill>
                  <a:srgbClr val="FFFF00"/>
                </a:solidFill>
              </a:rPr>
              <a:t>DIVULGAÇÃO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</a:rPr>
              <a:t>WWW.NORMASILVEIRAMORAES.RECANTODASLETRAS.COM.BR</a:t>
            </a:r>
            <a:endParaRPr lang="pt-BR" sz="2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2400" b="1" dirty="0" smtClean="0">
                <a:solidFill>
                  <a:srgbClr val="FFFF00"/>
                </a:solidFill>
              </a:rPr>
              <a:t>NORMA SILVEIRA MORAES SLIDES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</a:rPr>
              <a:t>NORMA EXPERIMENTIAS POÉTICOS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</a:rPr>
              <a:t>WWW.SERGRASAN.COM.BR</a:t>
            </a:r>
            <a:endParaRPr lang="pt-BR" sz="2400" b="1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20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18000">
        <p:push dir="u"/>
      </p:transition>
    </mc:Choice>
    <mc:Fallback>
      <p:transition spd="slow" advClick="0" advTm="18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</TotalTime>
  <Words>147</Words>
  <Application>Microsoft Office PowerPoint</Application>
  <PresentationFormat>Apresentação na tela (4:3)</PresentationFormat>
  <Paragraphs>39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20</cp:revision>
  <dcterms:created xsi:type="dcterms:W3CDTF">2018-12-29T11:06:28Z</dcterms:created>
  <dcterms:modified xsi:type="dcterms:W3CDTF">2018-12-29T12:05:15Z</dcterms:modified>
</cp:coreProperties>
</file>