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8" r:id="rId2"/>
    <p:sldId id="259" r:id="rId3"/>
    <p:sldId id="260" r:id="rId4"/>
    <p:sldId id="264" r:id="rId5"/>
    <p:sldId id="265" r:id="rId6"/>
    <p:sldId id="266" r:id="rId7"/>
    <p:sldId id="267" r:id="rId8"/>
    <p:sldId id="268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513FE3-CC2A-4F28-A02D-E1A79AA1E673}" v="27" dt="2021-11-09T19:32:00.7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9" d="100"/>
          <a:sy n="89" d="100"/>
        </p:scale>
        <p:origin x="1310" y="-5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ORMA APARECIDA SILVEIRA DE MORAES" userId="f437f659d50aed01" providerId="LiveId" clId="{3C513FE3-CC2A-4F28-A02D-E1A79AA1E673}"/>
    <pc:docChg chg="undo custSel modSld">
      <pc:chgData name="NORMA APARECIDA SILVEIRA DE MORAES" userId="f437f659d50aed01" providerId="LiveId" clId="{3C513FE3-CC2A-4F28-A02D-E1A79AA1E673}" dt="2021-11-09T19:32:00.738" v="29" actId="20577"/>
      <pc:docMkLst>
        <pc:docMk/>
      </pc:docMkLst>
      <pc:sldChg chg="addSp delSp modSp mod">
        <pc:chgData name="NORMA APARECIDA SILVEIRA DE MORAES" userId="f437f659d50aed01" providerId="LiveId" clId="{3C513FE3-CC2A-4F28-A02D-E1A79AA1E673}" dt="2021-11-09T19:27:26.990" v="2" actId="478"/>
        <pc:sldMkLst>
          <pc:docMk/>
          <pc:sldMk cId="2465212511" sldId="258"/>
        </pc:sldMkLst>
        <pc:spChg chg="add del">
          <ac:chgData name="NORMA APARECIDA SILVEIRA DE MORAES" userId="f437f659d50aed01" providerId="LiveId" clId="{3C513FE3-CC2A-4F28-A02D-E1A79AA1E673}" dt="2021-11-09T19:27:26.990" v="2" actId="478"/>
          <ac:spMkLst>
            <pc:docMk/>
            <pc:sldMk cId="2465212511" sldId="258"/>
            <ac:spMk id="4" creationId="{091F2008-A7DF-4D11-A84E-D70FDC3CFE51}"/>
          </ac:spMkLst>
        </pc:spChg>
        <pc:picChg chg="add del mod">
          <ac:chgData name="NORMA APARECIDA SILVEIRA DE MORAES" userId="f437f659d50aed01" providerId="LiveId" clId="{3C513FE3-CC2A-4F28-A02D-E1A79AA1E673}" dt="2021-11-09T19:27:26.990" v="2" actId="478"/>
          <ac:picMkLst>
            <pc:docMk/>
            <pc:sldMk cId="2465212511" sldId="258"/>
            <ac:picMk id="3" creationId="{DA8D5931-F62D-465B-801D-37EABEC250A0}"/>
          </ac:picMkLst>
        </pc:picChg>
      </pc:sldChg>
      <pc:sldChg chg="modSp">
        <pc:chgData name="NORMA APARECIDA SILVEIRA DE MORAES" userId="f437f659d50aed01" providerId="LiveId" clId="{3C513FE3-CC2A-4F28-A02D-E1A79AA1E673}" dt="2021-11-09T19:32:00.738" v="29" actId="20577"/>
        <pc:sldMkLst>
          <pc:docMk/>
          <pc:sldMk cId="483876995" sldId="268"/>
        </pc:sldMkLst>
        <pc:spChg chg="mod">
          <ac:chgData name="NORMA APARECIDA SILVEIRA DE MORAES" userId="f437f659d50aed01" providerId="LiveId" clId="{3C513FE3-CC2A-4F28-A02D-E1A79AA1E673}" dt="2021-11-09T19:32:00.738" v="29" actId="20577"/>
          <ac:spMkLst>
            <pc:docMk/>
            <pc:sldMk cId="483876995" sldId="268"/>
            <ac:spMk id="4" creationId="{A92270BA-8B41-4473-949F-3C3FD17E4CA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ABE92A-13D0-423A-BED9-9691879EA1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E6BFF5B-3971-4CC5-8F12-C359A7DBC8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9F2822C-2534-4222-BD5E-77A728B74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BEC7-2750-420E-867D-CAC473E12318}" type="datetimeFigureOut">
              <a:rPr lang="pt-BR" smtClean="0"/>
              <a:t>09/11/2021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9C085AE-1F18-4C73-888A-4BBAE0EC5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E8E1CC6-C9DF-496E-ADDF-589B600A0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4BB79-D83B-4AD8-9F20-A7AA2C973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2775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B49D7A-F327-4750-8298-0FC26481C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0648D60-0F11-4828-83CE-727862E533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740D7AA-DF83-4C34-A450-35583B193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BEC7-2750-420E-867D-CAC473E12318}" type="datetimeFigureOut">
              <a:rPr lang="pt-BR" smtClean="0"/>
              <a:t>09/11/2021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776D389-0DBF-4055-815A-A4B226E31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CAA28B6-4BA2-486D-B26C-9A58B49A9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4BB79-D83B-4AD8-9F20-A7AA2C973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0135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40BBE1-1AB2-469A-9B09-D8E14E6D9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3A91CC4-2959-4878-8760-41DF71FF03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77BD60F-6C8B-4868-A1FF-B47EB1F98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BEC7-2750-420E-867D-CAC473E12318}" type="datetimeFigureOut">
              <a:rPr lang="pt-BR" smtClean="0"/>
              <a:t>09/11/2021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811CA2E-0278-469C-9290-BCC7DD0C4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D1B130B-3269-4B5C-B6D3-E9DDBD08F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4BB79-D83B-4AD8-9F20-A7AA2C973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9324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8352BE-DC72-4178-B84F-E59ADE5E8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420E888-143D-4682-99D2-B03F32AC2D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DB4681D-C3BF-457E-9F2B-6D7832BBA6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9A37DEA-D1BF-4401-9D52-82B7F7443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BEC7-2750-420E-867D-CAC473E12318}" type="datetimeFigureOut">
              <a:rPr lang="pt-BR" smtClean="0"/>
              <a:t>09/11/2021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34D66EA-1732-454F-BBA5-F1455F36D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E2A5DC3-EDF3-414A-8A30-623F6C0A6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4BB79-D83B-4AD8-9F20-A7AA2C973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9116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12EAA2-B7BC-4B2C-8F75-7E783AEFC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448DBD9-8CD1-4D1B-8506-F563789A6B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A6A05CF-7F30-49B2-A63D-0BA9880B77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024C1CC-A5C9-47F3-AE79-F8952EBC88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F707C88E-A625-4E04-80C4-D6D54C0B37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E80F65E7-3367-4B2A-AEE2-326E29A07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BEC7-2750-420E-867D-CAC473E12318}" type="datetimeFigureOut">
              <a:rPr lang="pt-BR" smtClean="0"/>
              <a:t>09/11/2021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B4E6CA5C-D890-4468-AB57-4F885FCF4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52D42619-12C9-4C3B-8CB1-576FE92CF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4BB79-D83B-4AD8-9F20-A7AA2C973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0336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340BB6-DD52-4C8C-B1CD-E39765636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E5043808-A1DC-41B8-ADB4-6DD65B3CD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BEC7-2750-420E-867D-CAC473E12318}" type="datetimeFigureOut">
              <a:rPr lang="pt-BR" smtClean="0"/>
              <a:t>09/11/2021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6D7D8AC-00FD-4795-959C-5149E8AEC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E538575D-5607-4F3B-A409-871F8C43F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4BB79-D83B-4AD8-9F20-A7AA2C973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1615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D499F610-A4E7-452A-A235-11E197202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BEC7-2750-420E-867D-CAC473E12318}" type="datetimeFigureOut">
              <a:rPr lang="pt-BR" smtClean="0"/>
              <a:t>09/11/2021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425C7791-F706-4DC5-BFE3-4377E34BE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77FCDD6-B932-41B8-9B48-1B0CC21B0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4BB79-D83B-4AD8-9F20-A7AA2C973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4772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129A5A-F760-45F8-8F43-3A42D9E2A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E852AF9-1C92-43A3-9CB9-95A804BB9C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5DB9C90-9D59-4244-B273-22A81AFF6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90AA885-8937-4DC9-A315-81168703F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BEC7-2750-420E-867D-CAC473E12318}" type="datetimeFigureOut">
              <a:rPr lang="pt-BR" smtClean="0"/>
              <a:t>09/11/2021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1E87EB2-AF76-4884-9E47-1EA9AB89F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556E4A2-16C0-45F2-B364-A9F9A2AD5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4BB79-D83B-4AD8-9F20-A7AA2C973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9908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D622A0-E882-46EF-B2C2-CE7CDB323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CCE67AD8-14A8-496F-8C1D-9B21D8A1A3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AB8E86D-7F17-4A0E-A192-145F6BDBB5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228AAE7-F53C-40A9-96C1-0B7DB3D81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BEC7-2750-420E-867D-CAC473E12318}" type="datetimeFigureOut">
              <a:rPr lang="pt-BR" smtClean="0"/>
              <a:t>09/11/2021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09AE225-2CA6-46AB-ABA9-AA0C45763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E7C89BC-C7A1-4718-84BD-BF9921CE6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4BB79-D83B-4AD8-9F20-A7AA2C973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0719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A0A49E-C217-4092-9E6E-1286E0C17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9881A7C4-2B91-4665-89A6-A6128149F0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2625055-B165-42FC-A581-325C11F68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BEC7-2750-420E-867D-CAC473E12318}" type="datetimeFigureOut">
              <a:rPr lang="pt-BR" smtClean="0"/>
              <a:t>09/11/2021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3319167-B472-46DA-96C1-21492D54F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2BF9FC6-C876-4EB9-8C08-1F9FF944A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4BB79-D83B-4AD8-9F20-A7AA2C973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9587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31DF899-7E35-4173-8F23-DFB6D15CFD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1C5EC3E-FAF5-4C66-B22C-F8363242AF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3796280-5420-4390-8D31-966D924C7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BEC7-2750-420E-867D-CAC473E12318}" type="datetimeFigureOut">
              <a:rPr lang="pt-BR" smtClean="0"/>
              <a:t>09/11/2021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B1FDCE0-5E87-4E5C-AE3A-F9DE01F84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6754729-D49F-423B-A7B4-6B6455AC8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4BB79-D83B-4AD8-9F20-A7AA2C973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6907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CABBFC09-3126-44DC-BF58-DFA2B5F3D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A34A0A4-2FAD-45BA-95BA-2FF39696C3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4371C16-64E4-44C6-BF4B-1EA13A640E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5BEC7-2750-420E-867D-CAC473E12318}" type="datetimeFigureOut">
              <a:rPr lang="pt-BR" smtClean="0"/>
              <a:t>09/11/2021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2C5A9BC-BABC-4924-AB35-000FA17696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47BB93C-7FD7-465A-BD83-D22F81E80A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4BB79-D83B-4AD8-9F20-A7AA2C973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6986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s://creativecommons.org/licenses/by-nc-nd/3.0/" TargetMode="External"/><Relationship Id="rId4" Type="http://schemas.openxmlformats.org/officeDocument/2006/relationships/hyperlink" Target="http://umapalavra-jessicabarros.blogspot.com/2011/04/o-ultimo-por-do-sol.html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174760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t/polonia-inverno-neve-foresta-2534654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45645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374239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21200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fremitosdaalma.blogspot.com/2012/03/em-tons-de-outono.html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146918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or do sol na praia&#10;&#10;Descrição gerada automaticamente">
            <a:extLst>
              <a:ext uri="{FF2B5EF4-FFF2-40B4-BE49-F238E27FC236}">
                <a16:creationId xmlns:a16="http://schemas.microsoft.com/office/drawing/2014/main" id="{DA8D5931-F62D-465B-801D-37EABEC250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-64547" y="-118334"/>
            <a:ext cx="9320689" cy="697633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91F2008-A7DF-4D11-A84E-D70FDC3CFE51}"/>
              </a:ext>
            </a:extLst>
          </p:cNvPr>
          <p:cNvSpPr txBox="1"/>
          <p:nvPr/>
        </p:nvSpPr>
        <p:spPr>
          <a:xfrm>
            <a:off x="0" y="6241851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>
                <a:hlinkClick r:id="rId4" tooltip="http://umapalavra-jessicabarros.blogspot.com/2011/04/o-ultimo-por-do-sol.html"/>
              </a:rPr>
              <a:t>Esta Foto</a:t>
            </a:r>
            <a:r>
              <a:rPr lang="pt-BR" sz="900"/>
              <a:t> de Autor Desconhecido está licenciado em </a:t>
            </a:r>
            <a:r>
              <a:rPr lang="pt-BR" sz="900">
                <a:hlinkClick r:id="rId5" tooltip="https://creativecommons.org/licenses/by-nc-nd/3.0/"/>
              </a:rPr>
              <a:t>CC BY-NC-ND</a:t>
            </a:r>
            <a:endParaRPr lang="pt-BR" sz="90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41340D5E-6BD5-45E6-85DD-C9C79C9C629E}"/>
              </a:ext>
            </a:extLst>
          </p:cNvPr>
          <p:cNvSpPr txBox="1"/>
          <p:nvPr/>
        </p:nvSpPr>
        <p:spPr>
          <a:xfrm>
            <a:off x="634701" y="385317"/>
            <a:ext cx="7325958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chemeClr val="bg1"/>
                </a:solidFill>
              </a:rPr>
              <a:t>A</a:t>
            </a:r>
            <a:r>
              <a:rPr lang="pt-BR" sz="4400" b="1" dirty="0">
                <a:solidFill>
                  <a:schemeClr val="bg1"/>
                </a:solidFill>
                <a:effectLst/>
              </a:rPr>
              <a:t> DUALIDADE DA MENTE E DA ALMA</a:t>
            </a:r>
          </a:p>
          <a:p>
            <a:pPr algn="ctr"/>
            <a:endParaRPr lang="pt-BR" sz="4400" b="1" dirty="0">
              <a:solidFill>
                <a:schemeClr val="bg1"/>
              </a:solidFill>
            </a:endParaRPr>
          </a:p>
          <a:p>
            <a:pPr algn="ctr"/>
            <a:endParaRPr lang="pt-BR" sz="4400" b="1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Apresentação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Norma </a:t>
            </a:r>
            <a:r>
              <a:rPr lang="pt-BR" sz="3600" b="1" dirty="0" err="1">
                <a:solidFill>
                  <a:schemeClr val="bg1"/>
                </a:solidFill>
              </a:rPr>
              <a:t>Ap</a:t>
            </a:r>
            <a:r>
              <a:rPr lang="pt-BR" sz="3600" b="1" dirty="0">
                <a:solidFill>
                  <a:schemeClr val="bg1"/>
                </a:solidFill>
              </a:rPr>
              <a:t> Silveira de Moraes</a:t>
            </a:r>
          </a:p>
          <a:p>
            <a:endParaRPr lang="pt-BR" sz="3600" b="1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Divulgação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Norma Experimentais Poéticos Slides</a:t>
            </a:r>
          </a:p>
          <a:p>
            <a:r>
              <a:rPr lang="pt-BR" sz="3600" b="1" dirty="0">
                <a:solidFill>
                  <a:schemeClr val="tx2">
                    <a:lumMod val="40000"/>
                    <a:lumOff val="60000"/>
                  </a:schemeClr>
                </a:solidFill>
                <a:hlinkClick r:id="rId6"/>
              </a:rPr>
              <a:t>www.sergrasan.com</a:t>
            </a:r>
            <a:endParaRPr lang="pt-BR" sz="3600" b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endParaRPr lang="pt-BR" sz="3200" b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212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  <p:sndAc>
          <p:stSnd loop="1">
            <p:snd r:embed="rId2" name="celin dion - Call the man.wav"/>
          </p:stSnd>
        </p:sndAc>
      </p:transition>
    </mc:Choice>
    <mc:Fallback>
      <p:transition spd="slow" advClick="0" advTm="20000">
        <p:fade/>
        <p:sndAc>
          <p:stSnd loop="1">
            <p:snd r:embed="rId2" name="celin dion - Call the 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Sol no céu&#10;&#10;Descrição gerada automaticamente">
            <a:extLst>
              <a:ext uri="{FF2B5EF4-FFF2-40B4-BE49-F238E27FC236}">
                <a16:creationId xmlns:a16="http://schemas.microsoft.com/office/drawing/2014/main" id="{C82614C5-19AA-4D92-B8B0-4536D56521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787AD5A-D42D-465A-BE0A-5A74C4C40AB6}"/>
              </a:ext>
            </a:extLst>
          </p:cNvPr>
          <p:cNvSpPr txBox="1"/>
          <p:nvPr/>
        </p:nvSpPr>
        <p:spPr>
          <a:xfrm>
            <a:off x="613186" y="559398"/>
            <a:ext cx="756262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/>
              </a:rPr>
              <a:t>A minha cabeça enxerga a razão</a:t>
            </a:r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  <a:effectLst/>
              </a:rPr>
              <a:t>Mas minha alma é tão sentimental</a:t>
            </a:r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  <a:effectLst/>
              </a:rPr>
              <a:t>Nela está a mais romântica inspiração</a:t>
            </a:r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  <a:effectLst/>
              </a:rPr>
              <a:t>Na cabeça está minha energia mental</a:t>
            </a:r>
            <a:endParaRPr lang="pt-B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487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Árvores com neve&#10;&#10;Descrição gerada automaticamente">
            <a:extLst>
              <a:ext uri="{FF2B5EF4-FFF2-40B4-BE49-F238E27FC236}">
                <a16:creationId xmlns:a16="http://schemas.microsoft.com/office/drawing/2014/main" id="{767EBB22-583C-4894-A976-97D130077B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4EC1407-D576-4678-96DE-ED64055F3FAE}"/>
              </a:ext>
            </a:extLst>
          </p:cNvPr>
          <p:cNvSpPr txBox="1"/>
          <p:nvPr/>
        </p:nvSpPr>
        <p:spPr>
          <a:xfrm>
            <a:off x="742278" y="430306"/>
            <a:ext cx="85738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accent2">
                    <a:lumMod val="75000"/>
                  </a:schemeClr>
                </a:solidFill>
                <a:effectLst/>
              </a:rPr>
              <a:t>Na alma sonhos lindos de felicidade</a:t>
            </a:r>
            <a:endParaRPr lang="pt-BR" sz="32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pt-BR" sz="3200" b="1" dirty="0">
                <a:solidFill>
                  <a:schemeClr val="accent2">
                    <a:lumMod val="75000"/>
                  </a:schemeClr>
                </a:solidFill>
                <a:effectLst/>
              </a:rPr>
              <a:t>Minha vida não gira somente no metal</a:t>
            </a:r>
            <a:endParaRPr lang="pt-BR" sz="32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pt-BR" sz="3200" b="1" dirty="0">
                <a:solidFill>
                  <a:schemeClr val="accent2">
                    <a:lumMod val="75000"/>
                  </a:schemeClr>
                </a:solidFill>
                <a:effectLst/>
              </a:rPr>
              <a:t>Vejo sim, outras lindas possibilidades</a:t>
            </a:r>
            <a:endParaRPr lang="pt-BR" sz="32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pt-BR" sz="3200" b="1" dirty="0">
                <a:solidFill>
                  <a:schemeClr val="accent2">
                    <a:lumMod val="75000"/>
                  </a:schemeClr>
                </a:solidFill>
                <a:effectLst/>
              </a:rPr>
              <a:t>Sonhos, pensamentos voando em geral</a:t>
            </a:r>
            <a:endParaRPr lang="pt-B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9401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enino sentado na grama&#10;&#10;Descrição gerada automaticamente com confiança baixa">
            <a:extLst>
              <a:ext uri="{FF2B5EF4-FFF2-40B4-BE49-F238E27FC236}">
                <a16:creationId xmlns:a16="http://schemas.microsoft.com/office/drawing/2014/main" id="{B341DC27-91BC-45AE-BCB8-359203B49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409" y="0"/>
            <a:ext cx="9141181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B06A34E-1595-4686-BA24-7CCD11F10B29}"/>
              </a:ext>
            </a:extLst>
          </p:cNvPr>
          <p:cNvSpPr txBox="1"/>
          <p:nvPr/>
        </p:nvSpPr>
        <p:spPr>
          <a:xfrm>
            <a:off x="699247" y="570155"/>
            <a:ext cx="790687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/>
              </a:rPr>
              <a:t>Na minha cabeça tão cheia de manias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</a:rPr>
              <a:t>As vezes ouço o que a alma está dizendo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</a:rPr>
              <a:t>Busco alento nos versos de poesias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</a:rPr>
              <a:t>É assim que dualmente vou vivendo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530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minho entre árvores&#10;&#10;Descrição gerada automaticamente">
            <a:extLst>
              <a:ext uri="{FF2B5EF4-FFF2-40B4-BE49-F238E27FC236}">
                <a16:creationId xmlns:a16="http://schemas.microsoft.com/office/drawing/2014/main" id="{DD4CAF5D-CF53-4794-AA51-1210590941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F8F7963-D2DE-4F94-91FD-C50AF2A362EC}"/>
              </a:ext>
            </a:extLst>
          </p:cNvPr>
          <p:cNvSpPr txBox="1"/>
          <p:nvPr/>
        </p:nvSpPr>
        <p:spPr>
          <a:xfrm>
            <a:off x="570155" y="387275"/>
            <a:ext cx="78100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/>
              </a:rPr>
              <a:t>Pois a vida é mesmo intensa, paradoxal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</a:rPr>
              <a:t>Vou meus medos e monstros vencendo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</a:rPr>
              <a:t>O que vale é buscar o meu arrebol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</a:rPr>
              <a:t>Assim na vida, mente e alma vou tecendo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24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Homem de roupa preta&#10;&#10;Descrição gerada automaticamente com confiança média">
            <a:extLst>
              <a:ext uri="{FF2B5EF4-FFF2-40B4-BE49-F238E27FC236}">
                <a16:creationId xmlns:a16="http://schemas.microsoft.com/office/drawing/2014/main" id="{0BEA293F-C7B6-4C08-9D18-73B50E9CDC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0FF9FFA-0109-4A23-B440-AE465114E60E}"/>
              </a:ext>
            </a:extLst>
          </p:cNvPr>
          <p:cNvSpPr txBox="1"/>
          <p:nvPr/>
        </p:nvSpPr>
        <p:spPr>
          <a:xfrm>
            <a:off x="731519" y="946673"/>
            <a:ext cx="818656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/>
              </a:rPr>
              <a:t>Deixo meus pensamentos loucos voarem</a:t>
            </a:r>
            <a:endParaRPr lang="pt-BR" sz="32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/>
              </a:rPr>
              <a:t>Há coisas que só eu posso compreender</a:t>
            </a:r>
            <a:endParaRPr lang="pt-BR" sz="32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/>
              </a:rPr>
              <a:t>Mas consigo deixar as regras ficarem</a:t>
            </a:r>
            <a:endParaRPr lang="pt-BR" sz="32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/>
              </a:rPr>
              <a:t>Muita coisa não dá para o outro entender</a:t>
            </a:r>
            <a:endParaRPr lang="pt-BR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926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Árvore com folhas amarelas&#10;&#10;Descrição gerada automaticamente">
            <a:extLst>
              <a:ext uri="{FF2B5EF4-FFF2-40B4-BE49-F238E27FC236}">
                <a16:creationId xmlns:a16="http://schemas.microsoft.com/office/drawing/2014/main" id="{B0D4ECFC-2975-4DA2-AA45-2D32BAD44B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E20F701-30AD-4769-9D76-3879046EDE06}"/>
              </a:ext>
            </a:extLst>
          </p:cNvPr>
          <p:cNvSpPr txBox="1"/>
          <p:nvPr/>
        </p:nvSpPr>
        <p:spPr>
          <a:xfrm>
            <a:off x="0" y="6858000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>
                <a:hlinkClick r:id="rId3" tooltip="http://fremitosdaalma.blogspot.com/2012/03/em-tons-de-outono.html"/>
              </a:rPr>
              <a:t>Esta Foto</a:t>
            </a:r>
            <a:r>
              <a:rPr lang="pt-BR" sz="900"/>
              <a:t> de Autor Desconhecido está licenciado em </a:t>
            </a:r>
            <a:r>
              <a:rPr lang="pt-BR" sz="900">
                <a:hlinkClick r:id="rId4" tooltip="https://creativecommons.org/licenses/by-nc-nd/3.0/"/>
              </a:rPr>
              <a:t>CC BY-NC-ND</a:t>
            </a:r>
            <a:endParaRPr lang="pt-BR" sz="90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A4ED6297-2BAE-4690-84F5-1E0F1AE0D56F}"/>
              </a:ext>
            </a:extLst>
          </p:cNvPr>
          <p:cNvSpPr txBox="1"/>
          <p:nvPr/>
        </p:nvSpPr>
        <p:spPr>
          <a:xfrm>
            <a:off x="656216" y="419548"/>
            <a:ext cx="747656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/>
              </a:rPr>
              <a:t>Meus sonhos loucos de amor e saudades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</a:rPr>
              <a:t>Lembranças que no tempo vão se perder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</a:rPr>
              <a:t>A alma sedenta buscando a felicidade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</a:rPr>
              <a:t>Deixo na alma as flores de amor crescer</a:t>
            </a:r>
            <a:endParaRPr lang="pt-BR" sz="3200" dirty="0">
              <a:solidFill>
                <a:schemeClr val="bg1"/>
              </a:solidFill>
            </a:endParaRPr>
          </a:p>
          <a:p>
            <a:br>
              <a:rPr lang="pt-BR" sz="3200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</a:rPr>
              <a:t>CPP-OUTUBRO 2021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710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lanta com folhas verdes e água ao fundo&#10;&#10;Descrição gerada automaticamente">
            <a:extLst>
              <a:ext uri="{FF2B5EF4-FFF2-40B4-BE49-F238E27FC236}">
                <a16:creationId xmlns:a16="http://schemas.microsoft.com/office/drawing/2014/main" id="{F9B3AB22-61ED-493D-913B-CE09A65165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92270BA-8B41-4473-949F-3C3FD17E4CAE}"/>
              </a:ext>
            </a:extLst>
          </p:cNvPr>
          <p:cNvSpPr txBox="1"/>
          <p:nvPr/>
        </p:nvSpPr>
        <p:spPr>
          <a:xfrm>
            <a:off x="193638" y="204395"/>
            <a:ext cx="91440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dualidade da mente e da alma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Texto e formatação: Norma A Silveira de Moraes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Imagens: Creative Commons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Musica : Celine Dion. </a:t>
            </a:r>
            <a:r>
              <a:rPr lang="pt-BR" sz="3200" b="1" dirty="0" err="1">
                <a:solidFill>
                  <a:schemeClr val="bg1"/>
                </a:solidFill>
              </a:rPr>
              <a:t>Call</a:t>
            </a:r>
            <a:r>
              <a:rPr lang="pt-BR" sz="3200" b="1" dirty="0">
                <a:solidFill>
                  <a:schemeClr val="bg1"/>
                </a:solidFill>
              </a:rPr>
              <a:t> </a:t>
            </a:r>
            <a:r>
              <a:rPr lang="pt-BR" sz="3200" b="1" dirty="0" err="1">
                <a:solidFill>
                  <a:schemeClr val="bg1"/>
                </a:solidFill>
              </a:rPr>
              <a:t>the</a:t>
            </a:r>
            <a:r>
              <a:rPr lang="pt-BR" sz="3200" b="1" dirty="0">
                <a:solidFill>
                  <a:schemeClr val="bg1"/>
                </a:solidFill>
              </a:rPr>
              <a:t> </a:t>
            </a:r>
            <a:r>
              <a:rPr lang="pt-BR" sz="3200" b="1" dirty="0" err="1">
                <a:solidFill>
                  <a:schemeClr val="bg1"/>
                </a:solidFill>
              </a:rPr>
              <a:t>man</a:t>
            </a:r>
            <a:endParaRPr lang="pt-BR" sz="3200" b="1" dirty="0">
              <a:solidFill>
                <a:schemeClr val="bg1"/>
              </a:solidFill>
            </a:endParaRPr>
          </a:p>
          <a:p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Divulgação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Norma </a:t>
            </a:r>
            <a:r>
              <a:rPr lang="pt-BR" sz="3200" b="1" dirty="0" err="1">
                <a:solidFill>
                  <a:schemeClr val="bg1"/>
                </a:solidFill>
              </a:rPr>
              <a:t>Exp</a:t>
            </a:r>
            <a:r>
              <a:rPr lang="pt-BR" sz="3200" b="1" dirty="0">
                <a:solidFill>
                  <a:schemeClr val="bg1"/>
                </a:solidFill>
              </a:rPr>
              <a:t> Poéticos Slides</a:t>
            </a:r>
          </a:p>
          <a:p>
            <a:r>
              <a:rPr lang="pt-BR" sz="3200" b="1" dirty="0">
                <a:solidFill>
                  <a:schemeClr val="bg1"/>
                </a:solidFill>
                <a:hlinkClick r:id="rId4"/>
              </a:rPr>
              <a:t>www.normasilveiramoraes.recantodasletras.com.br</a:t>
            </a:r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  <a:hlinkClick r:id="rId5"/>
              </a:rPr>
              <a:t>www.sergrasan.com</a:t>
            </a:r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 err="1">
                <a:solidFill>
                  <a:schemeClr val="bg1"/>
                </a:solidFill>
              </a:rPr>
              <a:t>Nov</a:t>
            </a:r>
            <a:r>
              <a:rPr lang="pt-BR" sz="3200" b="1" dirty="0">
                <a:solidFill>
                  <a:schemeClr val="bg1"/>
                </a:solidFill>
              </a:rPr>
              <a:t> 2021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CASA DO POETA E DA POESIA 1° LUGAR</a:t>
            </a:r>
          </a:p>
          <a:p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876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370</TotalTime>
  <Words>266</Words>
  <Application>Microsoft Office PowerPoint</Application>
  <PresentationFormat>Apresentação na tela (4:3)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</cp:revision>
  <dcterms:created xsi:type="dcterms:W3CDTF">2021-11-09T13:22:05Z</dcterms:created>
  <dcterms:modified xsi:type="dcterms:W3CDTF">2021-11-09T19:32:39Z</dcterms:modified>
</cp:coreProperties>
</file>