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2" r:id="rId4"/>
    <p:sldId id="263" r:id="rId5"/>
    <p:sldId id="267" r:id="rId6"/>
    <p:sldId id="266" r:id="rId7"/>
    <p:sldId id="264" r:id="rId8"/>
    <p:sldId id="265" r:id="rId9"/>
    <p:sldId id="258" r:id="rId10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092B7-6CB6-4D2D-885C-1389251A22D7}" type="datetimeFigureOut">
              <a:rPr lang="pt-BR" smtClean="0"/>
              <a:t>04/12/2018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BF3C6-0DD3-453B-9F44-DC5BC3420C9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742683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origami"/>
      </p:transition>
    </mc:Choice>
    <mc:Fallback>
      <p:transition spd="slow" advClick="0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092B7-6CB6-4D2D-885C-1389251A22D7}" type="datetimeFigureOut">
              <a:rPr lang="pt-BR" smtClean="0"/>
              <a:t>04/12/2018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BF3C6-0DD3-453B-9F44-DC5BC3420C9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410650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origami"/>
      </p:transition>
    </mc:Choice>
    <mc:Fallback>
      <p:transition spd="slow" advClick="0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092B7-6CB6-4D2D-885C-1389251A22D7}" type="datetimeFigureOut">
              <a:rPr lang="pt-BR" smtClean="0"/>
              <a:t>04/12/2018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BF3C6-0DD3-453B-9F44-DC5BC3420C9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664548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origami"/>
      </p:transition>
    </mc:Choice>
    <mc:Fallback>
      <p:transition spd="slow" advClick="0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092B7-6CB6-4D2D-885C-1389251A22D7}" type="datetimeFigureOut">
              <a:rPr lang="pt-BR" smtClean="0"/>
              <a:t>04/12/2018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BF3C6-0DD3-453B-9F44-DC5BC3420C9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022728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origami"/>
      </p:transition>
    </mc:Choice>
    <mc:Fallback>
      <p:transition spd="slow" advClick="0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092B7-6CB6-4D2D-885C-1389251A22D7}" type="datetimeFigureOut">
              <a:rPr lang="pt-BR" smtClean="0"/>
              <a:t>04/12/2018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BF3C6-0DD3-453B-9F44-DC5BC3420C9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413980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origami"/>
      </p:transition>
    </mc:Choice>
    <mc:Fallback>
      <p:transition spd="slow" advClick="0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092B7-6CB6-4D2D-885C-1389251A22D7}" type="datetimeFigureOut">
              <a:rPr lang="pt-BR" smtClean="0"/>
              <a:t>04/12/2018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BF3C6-0DD3-453B-9F44-DC5BC3420C9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854479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origami"/>
      </p:transition>
    </mc:Choice>
    <mc:Fallback>
      <p:transition spd="slow" advClick="0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092B7-6CB6-4D2D-885C-1389251A22D7}" type="datetimeFigureOut">
              <a:rPr lang="pt-BR" smtClean="0"/>
              <a:t>04/12/2018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BF3C6-0DD3-453B-9F44-DC5BC3420C9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66850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origami"/>
      </p:transition>
    </mc:Choice>
    <mc:Fallback>
      <p:transition spd="slow" advClick="0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092B7-6CB6-4D2D-885C-1389251A22D7}" type="datetimeFigureOut">
              <a:rPr lang="pt-BR" smtClean="0"/>
              <a:t>04/12/2018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BF3C6-0DD3-453B-9F44-DC5BC3420C9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097258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origami"/>
      </p:transition>
    </mc:Choice>
    <mc:Fallback>
      <p:transition spd="slow" advClick="0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092B7-6CB6-4D2D-885C-1389251A22D7}" type="datetimeFigureOut">
              <a:rPr lang="pt-BR" smtClean="0"/>
              <a:t>04/12/2018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BF3C6-0DD3-453B-9F44-DC5BC3420C9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651055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origami"/>
      </p:transition>
    </mc:Choice>
    <mc:Fallback>
      <p:transition spd="slow" advClick="0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092B7-6CB6-4D2D-885C-1389251A22D7}" type="datetimeFigureOut">
              <a:rPr lang="pt-BR" smtClean="0"/>
              <a:t>04/12/2018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BF3C6-0DD3-453B-9F44-DC5BC3420C9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822485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origami"/>
      </p:transition>
    </mc:Choice>
    <mc:Fallback>
      <p:transition spd="slow" advClick="0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2092B7-6CB6-4D2D-885C-1389251A22D7}" type="datetimeFigureOut">
              <a:rPr lang="pt-BR" smtClean="0"/>
              <a:t>04/12/2018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FBF3C6-0DD3-453B-9F44-DC5BC3420C9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083849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origami"/>
      </p:transition>
    </mc:Choice>
    <mc:Fallback>
      <p:transition spd="slow" advClick="0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2092B7-6CB6-4D2D-885C-1389251A22D7}" type="datetimeFigureOut">
              <a:rPr lang="pt-BR" smtClean="0"/>
              <a:t>04/12/2018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FBF3C6-0DD3-453B-9F44-DC5BC3420C9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7807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origami"/>
      </p:transition>
    </mc:Choice>
    <mc:Fallback>
      <p:transition spd="slow" advClick="0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.dasletras.com.br/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.b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3726873" y="318655"/>
            <a:ext cx="5209309" cy="67710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Reflexão </a:t>
            </a:r>
          </a:p>
          <a:p>
            <a:pPr algn="ctr"/>
            <a:r>
              <a:rPr lang="pt-BR" sz="60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De</a:t>
            </a:r>
          </a:p>
          <a:p>
            <a:pPr algn="ctr"/>
            <a:r>
              <a:rPr lang="pt-BR" sz="60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natal</a:t>
            </a:r>
          </a:p>
          <a:p>
            <a:endParaRPr lang="pt-BR" dirty="0"/>
          </a:p>
          <a:p>
            <a:r>
              <a:rPr lang="pt-BR" sz="3200" b="1" dirty="0" smtClean="0">
                <a:solidFill>
                  <a:srgbClr val="FFC000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Norma </a:t>
            </a:r>
            <a:r>
              <a:rPr lang="pt-BR" sz="3200" b="1" dirty="0" err="1" smtClean="0">
                <a:solidFill>
                  <a:srgbClr val="FFC000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Ap</a:t>
            </a:r>
            <a:r>
              <a:rPr lang="pt-BR" sz="3200" b="1" dirty="0" smtClean="0">
                <a:solidFill>
                  <a:srgbClr val="FFC000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Silveira de Moraes</a:t>
            </a:r>
          </a:p>
          <a:p>
            <a:endParaRPr lang="pt-BR" sz="3200" b="1" dirty="0">
              <a:solidFill>
                <a:srgbClr val="FFC000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 smtClean="0">
                <a:solidFill>
                  <a:srgbClr val="FFC000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Divulgação</a:t>
            </a:r>
          </a:p>
          <a:p>
            <a:pPr algn="ctr"/>
            <a:r>
              <a:rPr lang="pt-BR" sz="3200" b="1" dirty="0" smtClean="0">
                <a:solidFill>
                  <a:srgbClr val="FFC000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Norma Experimentais Poéticos</a:t>
            </a:r>
          </a:p>
          <a:p>
            <a:r>
              <a:rPr lang="pt-BR" sz="4000" b="1" dirty="0" smtClean="0">
                <a:solidFill>
                  <a:srgbClr val="FFC000"/>
                </a:solidFill>
                <a:hlinkClick r:id="rId4"/>
              </a:rPr>
              <a:t> www.sergrasan.com</a:t>
            </a:r>
            <a:endParaRPr lang="pt-BR" sz="4000" b="1" dirty="0" smtClean="0">
              <a:solidFill>
                <a:srgbClr val="FFC000"/>
              </a:solidFill>
            </a:endParaRPr>
          </a:p>
          <a:p>
            <a:endParaRPr lang="pt-BR" dirty="0" smtClean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965312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origami"/>
        <p:sndAc>
          <p:stSnd loop="1">
            <p:snd r:embed="rId2" name="natal melodia.WAV"/>
          </p:stSnd>
        </p:sndAc>
      </p:transition>
    </mc:Choice>
    <mc:Fallback>
      <p:transition spd="slow" advClick="0" advTm="15000">
        <p:fade/>
        <p:sndAc>
          <p:stSnd loop="1">
            <p:snd r:embed="rId2" name="natal melodi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37309" y="623455"/>
            <a:ext cx="717665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Mais um Natal vem chegando</a:t>
            </a:r>
          </a:p>
          <a:p>
            <a:r>
              <a:rPr lang="pt-BR" sz="36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É tempo de procurar refletir</a:t>
            </a:r>
          </a:p>
          <a:p>
            <a:r>
              <a:rPr lang="pt-BR" sz="36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Cada mensagem vem avivando</a:t>
            </a:r>
          </a:p>
          <a:p>
            <a:r>
              <a:rPr lang="pt-BR" sz="3600" b="1" dirty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Para mais amor se </a:t>
            </a:r>
            <a:r>
              <a:rPr lang="pt-BR" sz="3600" b="1" dirty="0" smtClean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construir</a:t>
            </a:r>
          </a:p>
          <a:p>
            <a:endParaRPr lang="pt-BR" sz="3600" b="1" dirty="0">
              <a:solidFill>
                <a:schemeClr val="bg1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pt-BR" sz="3600" b="1" dirty="0" smtClean="0">
                <a:solidFill>
                  <a:schemeClr val="bg1"/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*reflexão</a:t>
            </a:r>
            <a:endParaRPr lang="pt-BR" sz="3600" b="1" dirty="0">
              <a:solidFill>
                <a:schemeClr val="bg1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70041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origami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29490" y="429491"/>
            <a:ext cx="5860473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 </a:t>
            </a:r>
            <a:endParaRPr lang="pt-BR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Tanta dor na humanidade</a:t>
            </a:r>
          </a:p>
          <a:p>
            <a:r>
              <a:rPr lang="pt-BR" sz="3200" b="1" dirty="0">
                <a:solidFill>
                  <a:schemeClr val="bg1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Uns felizes outros miseráveis</a:t>
            </a:r>
          </a:p>
          <a:p>
            <a:r>
              <a:rPr lang="pt-BR" sz="3200" b="1" dirty="0">
                <a:solidFill>
                  <a:schemeClr val="bg1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Sem fraternidade, igualdade</a:t>
            </a:r>
          </a:p>
          <a:p>
            <a:r>
              <a:rPr lang="pt-BR" sz="3200" b="1" dirty="0">
                <a:solidFill>
                  <a:schemeClr val="bg1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Sem consolo palavras </a:t>
            </a:r>
            <a:r>
              <a:rPr lang="pt-BR" sz="3200" b="1" dirty="0" smtClean="0">
                <a:solidFill>
                  <a:schemeClr val="bg1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amáveis</a:t>
            </a:r>
          </a:p>
          <a:p>
            <a:endParaRPr lang="pt-BR" sz="3200" b="1" dirty="0">
              <a:solidFill>
                <a:schemeClr val="bg1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pt-BR" sz="3200" b="1" dirty="0" smtClean="0">
                <a:solidFill>
                  <a:schemeClr val="bg1"/>
                </a:solidFill>
                <a:effectLst>
                  <a:glow rad="101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*Fraternidade</a:t>
            </a:r>
            <a:endParaRPr lang="pt-BR" sz="3200" b="1" dirty="0">
              <a:solidFill>
                <a:schemeClr val="bg1"/>
              </a:solidFill>
              <a:effectLst>
                <a:glow rad="1016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6461438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origami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562" y="0"/>
            <a:ext cx="7762875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90562" y="526473"/>
            <a:ext cx="845343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Quanta dor e desigualdade</a:t>
            </a:r>
          </a:p>
          <a:p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Os pobres trabalham sem parar</a:t>
            </a:r>
          </a:p>
          <a:p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Tentam lutar contra adversidades</a:t>
            </a:r>
          </a:p>
          <a:p>
            <a:r>
              <a:rPr lang="pt-BR" sz="36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E o rico mais escraviza sem </a:t>
            </a:r>
            <a:r>
              <a:rPr lang="pt-BR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avisar</a:t>
            </a:r>
          </a:p>
          <a:p>
            <a:endParaRPr lang="pt-BR" sz="36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r>
              <a:rPr lang="pt-BR" sz="3600" b="1" dirty="0" smtClean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*Desigualdade</a:t>
            </a:r>
            <a:endParaRPr lang="pt-BR" sz="3600" b="1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  <a:p>
            <a:r>
              <a:rPr lang="pt-BR" sz="3600" b="1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7772552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origami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87927" y="568036"/>
            <a:ext cx="588818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C000"/>
                </a:solidFill>
              </a:rPr>
              <a:t>O pobre não vai poder sonhar</a:t>
            </a:r>
          </a:p>
          <a:p>
            <a:r>
              <a:rPr lang="pt-BR" sz="3200" b="1" dirty="0">
                <a:solidFill>
                  <a:srgbClr val="FFC000"/>
                </a:solidFill>
              </a:rPr>
              <a:t>Não vai ter tempo para pensar</a:t>
            </a:r>
          </a:p>
          <a:p>
            <a:r>
              <a:rPr lang="pt-BR" sz="3200" b="1" dirty="0">
                <a:solidFill>
                  <a:srgbClr val="FFC000"/>
                </a:solidFill>
              </a:rPr>
              <a:t>Nem tempo para descansar</a:t>
            </a:r>
          </a:p>
          <a:p>
            <a:r>
              <a:rPr lang="pt-BR" sz="3200" b="1" dirty="0">
                <a:solidFill>
                  <a:srgbClr val="FFC000"/>
                </a:solidFill>
              </a:rPr>
              <a:t>Pois o alimento precisa </a:t>
            </a:r>
            <a:r>
              <a:rPr lang="pt-BR" sz="3200" b="1" dirty="0" smtClean="0">
                <a:solidFill>
                  <a:srgbClr val="FFC000"/>
                </a:solidFill>
              </a:rPr>
              <a:t>buscar</a:t>
            </a:r>
          </a:p>
          <a:p>
            <a:endParaRPr lang="pt-BR" sz="3200" b="1" dirty="0">
              <a:solidFill>
                <a:srgbClr val="FFC000"/>
              </a:solidFill>
            </a:endParaRPr>
          </a:p>
          <a:p>
            <a:r>
              <a:rPr lang="pt-BR" sz="3200" b="1" dirty="0" smtClean="0">
                <a:solidFill>
                  <a:srgbClr val="FFC000"/>
                </a:solidFill>
              </a:rPr>
              <a:t>*Pobreza</a:t>
            </a:r>
            <a:endParaRPr lang="pt-BR" sz="32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57175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origami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51163" y="526473"/>
            <a:ext cx="7398327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C000"/>
                </a:solidFill>
              </a:rPr>
              <a:t>O rico, mais rico vai ficando</a:t>
            </a:r>
          </a:p>
          <a:p>
            <a:r>
              <a:rPr lang="pt-BR" sz="3600" b="1" dirty="0">
                <a:solidFill>
                  <a:srgbClr val="FFC000"/>
                </a:solidFill>
              </a:rPr>
              <a:t>O salário do trabalhador chorando</a:t>
            </a:r>
          </a:p>
          <a:p>
            <a:r>
              <a:rPr lang="pt-BR" sz="3600" b="1" dirty="0">
                <a:solidFill>
                  <a:srgbClr val="FFC000"/>
                </a:solidFill>
              </a:rPr>
              <a:t>Pouco a pouco, direitos tirando</a:t>
            </a:r>
          </a:p>
          <a:p>
            <a:r>
              <a:rPr lang="pt-BR" sz="3600" b="1" dirty="0">
                <a:solidFill>
                  <a:srgbClr val="FFC000"/>
                </a:solidFill>
              </a:rPr>
              <a:t>O operário fica triste </a:t>
            </a:r>
            <a:r>
              <a:rPr lang="pt-BR" sz="3600" b="1" dirty="0" smtClean="0">
                <a:solidFill>
                  <a:srgbClr val="FFC000"/>
                </a:solidFill>
              </a:rPr>
              <a:t>orando</a:t>
            </a:r>
          </a:p>
          <a:p>
            <a:endParaRPr lang="pt-BR" sz="3600" b="1" dirty="0">
              <a:solidFill>
                <a:srgbClr val="FFC000"/>
              </a:solidFill>
            </a:endParaRPr>
          </a:p>
          <a:p>
            <a:r>
              <a:rPr lang="pt-BR" sz="3600" b="1" dirty="0" smtClean="0">
                <a:solidFill>
                  <a:srgbClr val="FFC000"/>
                </a:solidFill>
              </a:rPr>
              <a:t>*Operário</a:t>
            </a:r>
            <a:endParaRPr lang="pt-BR" sz="36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44159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origami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191491" y="429491"/>
            <a:ext cx="604058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chemeClr val="bg1"/>
                </a:solidFill>
              </a:rPr>
              <a:t>Independente de religião</a:t>
            </a:r>
          </a:p>
          <a:p>
            <a:r>
              <a:rPr lang="pt-BR" sz="2800" b="1" dirty="0" smtClean="0">
                <a:solidFill>
                  <a:schemeClr val="bg1"/>
                </a:solidFill>
              </a:rPr>
              <a:t>O Natal fala de paz, amor</a:t>
            </a:r>
          </a:p>
          <a:p>
            <a:r>
              <a:rPr lang="pt-BR" sz="2800" b="1" dirty="0" smtClean="0">
                <a:solidFill>
                  <a:schemeClr val="bg1"/>
                </a:solidFill>
              </a:rPr>
              <a:t>Tempo de (</a:t>
            </a:r>
            <a:r>
              <a:rPr lang="pt-BR" sz="2800" b="1" dirty="0" err="1" smtClean="0">
                <a:solidFill>
                  <a:schemeClr val="bg1"/>
                </a:solidFill>
              </a:rPr>
              <a:t>re</a:t>
            </a:r>
            <a:r>
              <a:rPr lang="pt-BR" sz="2800" b="1" dirty="0" smtClean="0">
                <a:solidFill>
                  <a:schemeClr val="bg1"/>
                </a:solidFill>
              </a:rPr>
              <a:t>)-conciliação</a:t>
            </a:r>
          </a:p>
          <a:p>
            <a:r>
              <a:rPr lang="pt-BR" sz="2800" b="1" dirty="0" smtClean="0">
                <a:solidFill>
                  <a:schemeClr val="bg1"/>
                </a:solidFill>
              </a:rPr>
              <a:t>Tempo de ter rever valor</a:t>
            </a:r>
          </a:p>
          <a:p>
            <a:endParaRPr lang="pt-BR" sz="2800" b="1" dirty="0">
              <a:solidFill>
                <a:schemeClr val="bg1"/>
              </a:solidFill>
            </a:endParaRPr>
          </a:p>
          <a:p>
            <a:r>
              <a:rPr lang="pt-BR" sz="2800" b="1" dirty="0" smtClean="0">
                <a:solidFill>
                  <a:schemeClr val="bg1"/>
                </a:solidFill>
              </a:rPr>
              <a:t>*Fé e Amor</a:t>
            </a:r>
            <a:endParaRPr lang="pt-B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91833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origami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4073" y="332509"/>
            <a:ext cx="6317672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Natal é votos de renovação</a:t>
            </a:r>
          </a:p>
          <a:p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Tempo para toda reflexão</a:t>
            </a:r>
          </a:p>
          <a:p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Tempo de fazer boa ação</a:t>
            </a:r>
          </a:p>
          <a:p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Tempo de mudar, construção</a:t>
            </a:r>
          </a:p>
          <a:p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r>
              <a:rPr lang="pt-BR" sz="36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* Renovação</a:t>
            </a:r>
          </a:p>
          <a:p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endParaRPr lang="pt-BR" sz="3600" b="1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endParaRPr lang="pt-BR" sz="3600" b="1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endParaRPr lang="pt-BR" sz="36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5496753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origami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0" y="277091"/>
            <a:ext cx="9144000" cy="80945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Reflexão de natal</a:t>
            </a:r>
          </a:p>
          <a:p>
            <a:r>
              <a:rPr lang="pt-BR" sz="4000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Texto e formatação</a:t>
            </a:r>
          </a:p>
          <a:p>
            <a:r>
              <a:rPr lang="pt-BR" sz="4000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Norma Aparecida Silveira de Moraes</a:t>
            </a:r>
          </a:p>
          <a:p>
            <a:r>
              <a:rPr lang="pt-BR" sz="4000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Imagens Pixabay</a:t>
            </a:r>
          </a:p>
          <a:p>
            <a:endParaRPr lang="pt-BR" sz="4000" b="1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r>
              <a:rPr lang="pt-BR" sz="4000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Música Noite de natal</a:t>
            </a:r>
          </a:p>
          <a:p>
            <a:r>
              <a:rPr lang="pt-BR" sz="4000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Divulgação</a:t>
            </a:r>
          </a:p>
          <a:p>
            <a:r>
              <a:rPr lang="pt-BR" sz="32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hlinkClick r:id="rId3"/>
              </a:rPr>
              <a:t>www.normasilveiramoraes.recanto.dasletras.com.br</a:t>
            </a:r>
            <a:endParaRPr lang="pt-BR" sz="3200" b="1" dirty="0" smtClean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r>
              <a:rPr lang="pt-BR" sz="4800" b="1" dirty="0" smtClean="0">
                <a:solidFill>
                  <a:schemeClr val="accent1">
                    <a:lumMod val="40000"/>
                    <a:lumOff val="60000"/>
                  </a:schemeClr>
                </a:solidFill>
              </a:rPr>
              <a:t>Norma Experimentais poéticos</a:t>
            </a:r>
          </a:p>
          <a:p>
            <a:r>
              <a:rPr lang="pt-BR" sz="3200" b="1" dirty="0" smtClean="0">
                <a:solidFill>
                  <a:schemeClr val="accent1">
                    <a:lumMod val="40000"/>
                    <a:lumOff val="60000"/>
                  </a:schemeClr>
                </a:solidFill>
                <a:hlinkClick r:id="rId4"/>
              </a:rPr>
              <a:t>www.sergrasan.com.br</a:t>
            </a:r>
            <a:endParaRPr lang="pt-BR" sz="3200" b="1" dirty="0" smtClean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endParaRPr lang="pt-BR" sz="3200" b="1" dirty="0" smtClean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endParaRPr lang="pt-BR" sz="3200" b="1" dirty="0" smtClean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endParaRPr lang="pt-BR" sz="3200" b="1" dirty="0" smtClean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endParaRPr lang="pt-BR" sz="32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64551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Click="0" advTm="15000">
        <p15:prstTrans prst="origami"/>
      </p:transition>
    </mc:Choice>
    <mc:Fallback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52</TotalTime>
  <Words>175</Words>
  <Application>Microsoft Office PowerPoint</Application>
  <PresentationFormat>Apresentação na tela (4:3)</PresentationFormat>
  <Paragraphs>67</Paragraphs>
  <Slides>9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8</cp:revision>
  <dcterms:created xsi:type="dcterms:W3CDTF">2018-12-04T10:26:28Z</dcterms:created>
  <dcterms:modified xsi:type="dcterms:W3CDTF">2018-12-04T11:18:30Z</dcterms:modified>
</cp:coreProperties>
</file>