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56" r:id="rId3"/>
    <p:sldId id="257" r:id="rId4"/>
    <p:sldId id="258" r:id="rId5"/>
    <p:sldId id="261" r:id="rId6"/>
    <p:sldId id="262" r:id="rId7"/>
    <p:sldId id="265" r:id="rId8"/>
    <p:sldId id="264" r:id="rId9"/>
    <p:sldId id="266" r:id="rId10"/>
    <p:sldId id="267" r:id="rId11"/>
    <p:sldId id="268" r:id="rId12"/>
    <p:sldId id="269" r:id="rId13"/>
    <p:sldId id="270" r:id="rId14"/>
    <p:sldId id="271" r:id="rId15"/>
    <p:sldId id="272" r:id="rId16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1142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40BD8F-9CE5-43A5-BC1E-65AC676EEA35}" type="datetimeFigureOut">
              <a:rPr lang="pt-BR" smtClean="0"/>
              <a:t>10/01/2019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C26BB0-F2F3-4351-AA72-536903B20C5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158667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250" advClick="0" advTm="20000">
        <p14:doors dir="vert"/>
      </p:transition>
    </mc:Choice>
    <mc:Fallback>
      <p:transition spd="slow" advClick="0" advTm="20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40BD8F-9CE5-43A5-BC1E-65AC676EEA35}" type="datetimeFigureOut">
              <a:rPr lang="pt-BR" smtClean="0"/>
              <a:t>10/01/2019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C26BB0-F2F3-4351-AA72-536903B20C5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05254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250" advClick="0" advTm="20000">
        <p14:doors dir="vert"/>
      </p:transition>
    </mc:Choice>
    <mc:Fallback>
      <p:transition spd="slow" advClick="0" advTm="20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40BD8F-9CE5-43A5-BC1E-65AC676EEA35}" type="datetimeFigureOut">
              <a:rPr lang="pt-BR" smtClean="0"/>
              <a:t>10/01/2019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C26BB0-F2F3-4351-AA72-536903B20C5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42887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250" advClick="0" advTm="20000">
        <p14:doors dir="vert"/>
      </p:transition>
    </mc:Choice>
    <mc:Fallback>
      <p:transition spd="slow" advClick="0" advTm="20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71487" y="1825625"/>
            <a:ext cx="2900363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3486150" y="1825625"/>
            <a:ext cx="2900363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40BD8F-9CE5-43A5-BC1E-65AC676EEA35}" type="datetimeFigureOut">
              <a:rPr lang="pt-BR" smtClean="0"/>
              <a:t>10/01/2019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C26BB0-F2F3-4351-AA72-536903B20C5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098867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250" advClick="0" advTm="20000">
        <p14:doors dir="vert"/>
      </p:transition>
    </mc:Choice>
    <mc:Fallback>
      <p:transition spd="slow" advClick="0" advTm="20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40BD8F-9CE5-43A5-BC1E-65AC676EEA35}" type="datetimeFigureOut">
              <a:rPr lang="pt-BR" smtClean="0"/>
              <a:t>10/01/2019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C26BB0-F2F3-4351-AA72-536903B20C5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860635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250" advClick="0" advTm="20000">
        <p14:doors dir="vert"/>
      </p:transition>
    </mc:Choice>
    <mc:Fallback>
      <p:transition spd="slow" advClick="0" advTm="20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40BD8F-9CE5-43A5-BC1E-65AC676EEA35}" type="datetimeFigureOut">
              <a:rPr lang="pt-BR" smtClean="0"/>
              <a:t>10/01/2019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C26BB0-F2F3-4351-AA72-536903B20C5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078751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250" advClick="0" advTm="20000">
        <p14:doors dir="vert"/>
      </p:transition>
    </mc:Choice>
    <mc:Fallback>
      <p:transition spd="slow" advClick="0" advTm="20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40BD8F-9CE5-43A5-BC1E-65AC676EEA35}" type="datetimeFigureOut">
              <a:rPr lang="pt-BR" smtClean="0"/>
              <a:t>10/01/2019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C26BB0-F2F3-4351-AA72-536903B20C5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712450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250" advClick="0" advTm="20000">
        <p14:doors dir="vert"/>
      </p:transition>
    </mc:Choice>
    <mc:Fallback>
      <p:transition spd="slow" advClick="0" advTm="20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40BD8F-9CE5-43A5-BC1E-65AC676EEA35}" type="datetimeFigureOut">
              <a:rPr lang="pt-BR" smtClean="0"/>
              <a:t>10/01/2019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C26BB0-F2F3-4351-AA72-536903B20C5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131581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250" advClick="0" advTm="20000">
        <p14:doors dir="vert"/>
      </p:transition>
    </mc:Choice>
    <mc:Fallback>
      <p:transition spd="slow" advClick="0" advTm="20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40BD8F-9CE5-43A5-BC1E-65AC676EEA35}" type="datetimeFigureOut">
              <a:rPr lang="pt-BR" smtClean="0"/>
              <a:t>10/01/2019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C26BB0-F2F3-4351-AA72-536903B20C5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228593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250" advClick="0" advTm="20000">
        <p14:doors dir="vert"/>
      </p:transition>
    </mc:Choice>
    <mc:Fallback>
      <p:transition spd="slow" advClick="0" advTm="20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40BD8F-9CE5-43A5-BC1E-65AC676EEA35}" type="datetimeFigureOut">
              <a:rPr lang="pt-BR" smtClean="0"/>
              <a:t>10/01/2019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C26BB0-F2F3-4351-AA72-536903B20C5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594697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250" advClick="0" advTm="20000">
        <p14:doors dir="vert"/>
      </p:transition>
    </mc:Choice>
    <mc:Fallback>
      <p:transition spd="slow" advClick="0" advTm="20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4907757" y="365125"/>
            <a:ext cx="1478756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71488" y="365125"/>
            <a:ext cx="4321969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40BD8F-9CE5-43A5-BC1E-65AC676EEA35}" type="datetimeFigureOut">
              <a:rPr lang="pt-BR" smtClean="0"/>
              <a:t>10/01/2019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C26BB0-F2F3-4351-AA72-536903B20C5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376772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250" advClick="0" advTm="20000">
        <p14:doors dir="vert"/>
      </p:transition>
    </mc:Choice>
    <mc:Fallback>
      <p:transition spd="slow" advClick="0" advTm="20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40BD8F-9CE5-43A5-BC1E-65AC676EEA35}" type="datetimeFigureOut">
              <a:rPr lang="pt-BR" smtClean="0"/>
              <a:t>10/01/2019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C26BB0-F2F3-4351-AA72-536903B20C5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521889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8250" advClick="0" advTm="20000">
        <p14:doors dir="vert"/>
      </p:transition>
    </mc:Choice>
    <mc:Fallback>
      <p:transition spd="slow" advClick="0" advTm="20000">
        <p:fade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n.com/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ormasilveiramoraes.recantodasletras/" TargetMode="External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84909" y="235527"/>
            <a:ext cx="8188036" cy="68634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b="1" dirty="0">
                <a:solidFill>
                  <a:srgbClr val="002060"/>
                </a:solidFill>
              </a:rPr>
              <a:t>Enquanto puder, </a:t>
            </a:r>
            <a:endParaRPr lang="pt-BR" sz="6000" b="1" dirty="0" smtClean="0">
              <a:solidFill>
                <a:srgbClr val="002060"/>
              </a:solidFill>
            </a:endParaRPr>
          </a:p>
          <a:p>
            <a:pPr algn="ctr"/>
            <a:r>
              <a:rPr lang="pt-BR" sz="6000" b="1" dirty="0" smtClean="0">
                <a:solidFill>
                  <a:srgbClr val="002060"/>
                </a:solidFill>
              </a:rPr>
              <a:t>vou </a:t>
            </a:r>
            <a:r>
              <a:rPr lang="pt-BR" sz="6000" b="1" dirty="0">
                <a:solidFill>
                  <a:srgbClr val="002060"/>
                </a:solidFill>
              </a:rPr>
              <a:t>seguindo</a:t>
            </a:r>
            <a:r>
              <a:rPr lang="pt-BR" sz="6000" b="1" dirty="0" smtClean="0">
                <a:solidFill>
                  <a:srgbClr val="002060"/>
                </a:solidFill>
              </a:rPr>
              <a:t>...</a:t>
            </a:r>
          </a:p>
          <a:p>
            <a:endParaRPr lang="pt-BR" sz="3200" b="1" dirty="0" smtClean="0"/>
          </a:p>
          <a:p>
            <a:endParaRPr lang="pt-BR" sz="3200" b="1" dirty="0"/>
          </a:p>
          <a:p>
            <a:endParaRPr lang="pt-BR" sz="3200" b="1" dirty="0" smtClean="0"/>
          </a:p>
          <a:p>
            <a:endParaRPr lang="pt-BR" sz="3200" b="1" dirty="0"/>
          </a:p>
          <a:p>
            <a:r>
              <a:rPr lang="pt-BR" sz="3200" b="1" dirty="0" smtClean="0">
                <a:solidFill>
                  <a:srgbClr val="C00000"/>
                </a:solidFill>
              </a:rPr>
              <a:t>Apresentando</a:t>
            </a:r>
          </a:p>
          <a:p>
            <a:r>
              <a:rPr lang="pt-BR" sz="3200" b="1" dirty="0" smtClean="0">
                <a:solidFill>
                  <a:srgbClr val="C00000"/>
                </a:solidFill>
              </a:rPr>
              <a:t>Poetisa Norma Aparecida Silveira de Moraes</a:t>
            </a:r>
          </a:p>
          <a:p>
            <a:r>
              <a:rPr lang="pt-BR" sz="3200" b="1" dirty="0">
                <a:solidFill>
                  <a:srgbClr val="C00000"/>
                </a:solidFill>
              </a:rPr>
              <a:t> D</a:t>
            </a:r>
            <a:r>
              <a:rPr lang="pt-BR" sz="3200" b="1" dirty="0" smtClean="0">
                <a:solidFill>
                  <a:srgbClr val="C00000"/>
                </a:solidFill>
              </a:rPr>
              <a:t>ivulgação</a:t>
            </a:r>
          </a:p>
          <a:p>
            <a:r>
              <a:rPr lang="pt-BR" sz="3200" b="1" dirty="0" smtClean="0">
                <a:solidFill>
                  <a:srgbClr val="C00000"/>
                </a:solidFill>
              </a:rPr>
              <a:t>Norma Silveira Moraes Slides</a:t>
            </a:r>
          </a:p>
          <a:p>
            <a:r>
              <a:rPr lang="pt-BR" sz="3200" b="1" dirty="0" smtClean="0">
                <a:solidFill>
                  <a:srgbClr val="C00000"/>
                </a:solidFill>
                <a:hlinkClick r:id="rId4"/>
              </a:rPr>
              <a:t>www.Sergrasan.com</a:t>
            </a:r>
            <a:endParaRPr lang="pt-BR" sz="3200" b="1" dirty="0" smtClean="0">
              <a:solidFill>
                <a:srgbClr val="C00000"/>
              </a:solidFill>
            </a:endParaRPr>
          </a:p>
          <a:p>
            <a:endParaRPr lang="pt-BR" sz="32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00079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250" advClick="0" advTm="20000">
        <p14:doors dir="vert"/>
        <p:sndAc>
          <p:stSnd loop="1">
            <p:snd r:embed="rId2" name="Victor e Léo - Borboletas.wav"/>
          </p:stSnd>
        </p:sndAc>
      </p:transition>
    </mc:Choice>
    <mc:Fallback>
      <p:transition spd="slow" advClick="0" advTm="20000">
        <p:fade/>
        <p:sndAc>
          <p:stSnd loop="1">
            <p:snd r:embed="rId2" name="Victor e Léo - Borboleta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180109" y="2442448"/>
            <a:ext cx="8659091" cy="37516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3600" b="1" dirty="0" smtClean="0">
                <a:solidFill>
                  <a:schemeClr val="bg1">
                    <a:lumMod val="95000"/>
                  </a:schemeClr>
                </a:solidFill>
                <a:effectLst/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ENQUANTO puder fazer meus rabiscos, plantar sementes de poesia, digitar meus versos, vou colhendo poesias na seara das letras</a:t>
            </a:r>
            <a:endParaRPr lang="pt-BR" sz="3600" dirty="0" smtClean="0">
              <a:solidFill>
                <a:schemeClr val="bg1">
                  <a:lumMod val="9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3600" b="1" dirty="0" smtClean="0">
                <a:solidFill>
                  <a:schemeClr val="bg1">
                    <a:lumMod val="95000"/>
                  </a:schemeClr>
                </a:solidFill>
                <a:effectLst/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Enquanto puder falar, gritar bem alto, neste mundo louco, vou gritando quando ver a injustiça</a:t>
            </a:r>
            <a:endParaRPr lang="pt-BR" sz="3600" dirty="0">
              <a:solidFill>
                <a:schemeClr val="bg1">
                  <a:lumMod val="9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77664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250" advClick="0" advTm="20000">
        <p14:doors dir="vert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74072" y="387927"/>
            <a:ext cx="8271163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Enquanto eu puder me ajoelhar, fazer reverencia, colher a prece, vou recitando a oração</a:t>
            </a:r>
          </a:p>
          <a:p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Enquanto eu puder caminhar, vou abrindo estradas, fazendo caminhos, viajando por ai em pensamentos</a:t>
            </a:r>
          </a:p>
        </p:txBody>
      </p:sp>
    </p:spTree>
    <p:extLst>
      <p:ext uri="{BB962C8B-B14F-4D97-AF65-F5344CB8AC3E}">
        <p14:creationId xmlns:p14="http://schemas.microsoft.com/office/powerpoint/2010/main" val="3836703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250" advClick="0" advTm="20000">
        <p14:doors dir="vert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15636" y="235527"/>
            <a:ext cx="872836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002060"/>
                </a:solidFill>
              </a:rPr>
              <a:t>Enquanto eu puder ouvir, vou emprestando meus </a:t>
            </a:r>
            <a:r>
              <a:rPr lang="pt-BR" sz="3200" b="1" dirty="0" smtClean="0">
                <a:solidFill>
                  <a:srgbClr val="002060"/>
                </a:solidFill>
              </a:rPr>
              <a:t>ouvidos, </a:t>
            </a:r>
            <a:r>
              <a:rPr lang="pt-BR" sz="3200" b="1" dirty="0">
                <a:solidFill>
                  <a:srgbClr val="002060"/>
                </a:solidFill>
              </a:rPr>
              <a:t>no cuidado e na escuta do </a:t>
            </a:r>
            <a:r>
              <a:rPr lang="pt-BR" sz="3200" b="1" dirty="0" smtClean="0">
                <a:solidFill>
                  <a:srgbClr val="002060"/>
                </a:solidFill>
              </a:rPr>
              <a:t>outro, </a:t>
            </a:r>
            <a:r>
              <a:rPr lang="pt-BR" sz="3200" b="1" dirty="0">
                <a:solidFill>
                  <a:srgbClr val="002060"/>
                </a:solidFill>
              </a:rPr>
              <a:t>que tanto precisa falar.</a:t>
            </a:r>
            <a:endParaRPr lang="pt-BR" sz="3200" dirty="0">
              <a:solidFill>
                <a:srgbClr val="002060"/>
              </a:solidFill>
            </a:endParaRPr>
          </a:p>
          <a:p>
            <a:r>
              <a:rPr lang="pt-BR" sz="3200" b="1" dirty="0">
                <a:solidFill>
                  <a:srgbClr val="002060"/>
                </a:solidFill>
              </a:rPr>
              <a:t>Enquanto eu puder comer, vou apreciar todas as coisas boas, seja doce ou seja salgado, degustarei manjares.</a:t>
            </a:r>
            <a:endParaRPr lang="pt-BR" sz="32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32189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250" advClick="0" advTm="20000">
        <p14:doors dir="vert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18655" y="734291"/>
            <a:ext cx="8118763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sz="3200" b="1" dirty="0" smtClean="0"/>
          </a:p>
          <a:p>
            <a:endParaRPr lang="pt-BR" sz="3200" b="1" dirty="0"/>
          </a:p>
          <a:p>
            <a:endParaRPr lang="pt-BR" sz="3200" b="1" dirty="0" smtClean="0"/>
          </a:p>
          <a:p>
            <a:endParaRPr lang="pt-BR" sz="3200" b="1" dirty="0"/>
          </a:p>
          <a:p>
            <a:endParaRPr lang="pt-BR" sz="3200" b="1" dirty="0" smtClean="0"/>
          </a:p>
          <a:p>
            <a:r>
              <a:rPr lang="pt-BR" sz="3200" b="1" dirty="0" smtClean="0">
                <a:solidFill>
                  <a:srgbClr val="002060"/>
                </a:solidFill>
              </a:rPr>
              <a:t>Enquanto </a:t>
            </a:r>
            <a:r>
              <a:rPr lang="pt-BR" sz="3200" b="1" dirty="0">
                <a:solidFill>
                  <a:srgbClr val="002060"/>
                </a:solidFill>
              </a:rPr>
              <a:t>eu puder dormir, vou sonhar, pegar estrelas, fazer projetos e não perder a motivação</a:t>
            </a:r>
            <a:endParaRPr lang="pt-BR" sz="3200" dirty="0">
              <a:solidFill>
                <a:srgbClr val="002060"/>
              </a:solidFill>
            </a:endParaRPr>
          </a:p>
          <a:p>
            <a:r>
              <a:rPr lang="pt-BR" sz="3200" b="1" dirty="0">
                <a:solidFill>
                  <a:srgbClr val="002060"/>
                </a:solidFill>
              </a:rPr>
              <a:t>Enquanto eu puder ter amigos, vou conquistar as almas, sorrir ou chorar com elas, dançar e brincar, mesmo que virtual</a:t>
            </a:r>
            <a:endParaRPr lang="pt-BR" sz="32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21464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250" advClick="0" advTm="20000">
        <p14:doors dir="vert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01782" y="623455"/>
            <a:ext cx="8368145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002060"/>
                </a:solidFill>
              </a:rPr>
              <a:t>Enquanto eu puder comprar, vou ter meus livros preferidos, vou buscar conhecimentos, vou navegar na internet preenchendo minha necessidade de dar  e receber </a:t>
            </a:r>
            <a:r>
              <a:rPr lang="pt-BR" sz="3200" b="1" dirty="0" smtClean="0">
                <a:solidFill>
                  <a:srgbClr val="002060"/>
                </a:solidFill>
              </a:rPr>
              <a:t>carinho</a:t>
            </a:r>
          </a:p>
          <a:p>
            <a:endParaRPr lang="pt-BR" sz="3200" dirty="0">
              <a:solidFill>
                <a:srgbClr val="002060"/>
              </a:solidFill>
            </a:endParaRPr>
          </a:p>
          <a:p>
            <a:r>
              <a:rPr lang="pt-BR" sz="3200" b="1" dirty="0">
                <a:solidFill>
                  <a:srgbClr val="002060"/>
                </a:solidFill>
              </a:rPr>
              <a:t>Enquanto eu puder me curar, vou vibrar positivo, entrar em contato com o sagrado, vivenciar a felicidade de perceber Deus</a:t>
            </a:r>
            <a:endParaRPr lang="pt-BR" sz="32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51794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250" advClick="0" advTm="20000">
        <p14:doors dir="vert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74073" y="277091"/>
            <a:ext cx="7966363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Enquanto eu puder fazer poesias, vou semear temas, plantar versos e colher a motivação de ser poetisa</a:t>
            </a:r>
          </a:p>
          <a:p>
            <a:r>
              <a:rPr lang="pt-BR" sz="3600" b="1" dirty="0">
                <a:solidFill>
                  <a:schemeClr val="bg1"/>
                </a:solidFill>
              </a:rPr>
              <a:t>Enquanto eu puder jurar, vou jurar fidelidade, defender minhas inspirações e vou ler muito, até fazer vibrar a alma de alegria</a:t>
            </a:r>
          </a:p>
        </p:txBody>
      </p:sp>
    </p:spTree>
    <p:extLst>
      <p:ext uri="{BB962C8B-B14F-4D97-AF65-F5344CB8AC3E}">
        <p14:creationId xmlns:p14="http://schemas.microsoft.com/office/powerpoint/2010/main" val="4839264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250" advClick="0" advTm="20000">
        <p14:doors dir="vert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60218" y="512618"/>
            <a:ext cx="8465127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Enquanto eu puder sorrir, vou buscar alegria, levar o sorriso, mesmo com a alma transbordando de lágrimas e tristeza</a:t>
            </a:r>
            <a:r>
              <a:rPr lang="pt-BR" sz="3200" b="1" dirty="0" smtClean="0">
                <a:solidFill>
                  <a:schemeClr val="bg1"/>
                </a:solidFill>
              </a:rPr>
              <a:t>.</a:t>
            </a:r>
          </a:p>
          <a:p>
            <a:endParaRPr lang="pt-BR" sz="3200" dirty="0">
              <a:solidFill>
                <a:schemeClr val="bg1"/>
              </a:solidFill>
            </a:endParaRPr>
          </a:p>
          <a:p>
            <a:r>
              <a:rPr lang="pt-BR" sz="3200" b="1" dirty="0">
                <a:solidFill>
                  <a:schemeClr val="bg1"/>
                </a:solidFill>
              </a:rPr>
              <a:t>Enquanto eu tiver força e coragem, vou levar adiante meus sonhos, meu bem querer, e vou ser sempre humanista e ter empatia pelo outro.</a:t>
            </a:r>
            <a:endParaRPr lang="pt-BR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51496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250" advClick="0" advTm="20000">
        <p14:doors dir="vert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57201" y="734291"/>
            <a:ext cx="7980218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Enquanto eu tiver, memória, vou tecendo minha história, vou fazendo mudanças, dominado o medo e buscando novos </a:t>
            </a:r>
            <a:r>
              <a:rPr lang="pt-BR" sz="3200" b="1" dirty="0" smtClean="0">
                <a:solidFill>
                  <a:schemeClr val="bg1"/>
                </a:solidFill>
              </a:rPr>
              <a:t>desafios</a:t>
            </a:r>
          </a:p>
          <a:p>
            <a:endParaRPr lang="pt-BR" sz="3200" dirty="0">
              <a:solidFill>
                <a:schemeClr val="bg1"/>
              </a:solidFill>
            </a:endParaRPr>
          </a:p>
          <a:p>
            <a:r>
              <a:rPr lang="pt-BR" sz="3200" b="1" dirty="0">
                <a:solidFill>
                  <a:schemeClr val="bg1"/>
                </a:solidFill>
              </a:rPr>
              <a:t>Enquanto em poder enxergar, vou ver o amanhecer, o sol, a natureza e a noite vou namorar a lua para colher inspirações.</a:t>
            </a:r>
            <a:endParaRPr lang="pt-BR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77588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250" advClick="0" advTm="20000">
        <p14:doors dir="vert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81891" y="512618"/>
            <a:ext cx="788323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Enquanto eu tiver vida, vou buscar e levar a paz, dormir com a consciência tranquila, entregar as tristezas e mágoas para Deus</a:t>
            </a:r>
            <a:r>
              <a:rPr lang="pt-BR" sz="3200" b="1" dirty="0" smtClean="0">
                <a:solidFill>
                  <a:schemeClr val="bg1"/>
                </a:solidFill>
              </a:rPr>
              <a:t>.</a:t>
            </a:r>
          </a:p>
          <a:p>
            <a:endParaRPr lang="pt-BR" sz="3200" dirty="0">
              <a:solidFill>
                <a:schemeClr val="bg1"/>
              </a:solidFill>
            </a:endParaRPr>
          </a:p>
          <a:p>
            <a:r>
              <a:rPr lang="pt-BR" sz="3200" b="1" dirty="0">
                <a:solidFill>
                  <a:schemeClr val="bg1"/>
                </a:solidFill>
              </a:rPr>
              <a:t>Enquanto eu tiver um sopro de vida, vou agradecendo cada novo amanhecer, vou fazer festa, e deixar fluir a imaginação criativa</a:t>
            </a:r>
            <a:endParaRPr lang="pt-BR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1548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250" advClick="0" advTm="20000">
        <p14:doors dir="vert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7051964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90945" y="581891"/>
            <a:ext cx="8645237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sz="3600" b="1" dirty="0" smtClean="0">
              <a:solidFill>
                <a:schemeClr val="bg1"/>
              </a:solidFill>
            </a:endParaRPr>
          </a:p>
          <a:p>
            <a:endParaRPr lang="pt-BR" sz="3600" b="1" dirty="0">
              <a:solidFill>
                <a:schemeClr val="bg1"/>
              </a:solidFill>
            </a:endParaRPr>
          </a:p>
          <a:p>
            <a:endParaRPr lang="pt-BR" sz="3600" b="1" dirty="0" smtClean="0">
              <a:solidFill>
                <a:schemeClr val="bg1"/>
              </a:solidFill>
            </a:endParaRPr>
          </a:p>
          <a:p>
            <a:endParaRPr lang="pt-BR" sz="3600" b="1" dirty="0">
              <a:solidFill>
                <a:schemeClr val="bg1"/>
              </a:solidFill>
            </a:endParaRPr>
          </a:p>
          <a:p>
            <a:r>
              <a:rPr lang="pt-BR" sz="3600" b="1" dirty="0" smtClean="0">
                <a:solidFill>
                  <a:schemeClr val="bg1"/>
                </a:solidFill>
              </a:rPr>
              <a:t>Enquanto </a:t>
            </a:r>
            <a:r>
              <a:rPr lang="pt-BR" sz="3600" b="1" dirty="0">
                <a:solidFill>
                  <a:schemeClr val="bg1"/>
                </a:solidFill>
              </a:rPr>
              <a:t>eu puder, vou colorir a vida, focar no agora, colher boas flores no jardim da alma, de minha vida.</a:t>
            </a:r>
            <a:endParaRPr lang="pt-BR" sz="3600" dirty="0">
              <a:solidFill>
                <a:schemeClr val="bg1"/>
              </a:solidFill>
            </a:endParaRPr>
          </a:p>
          <a:p>
            <a:r>
              <a:rPr lang="pt-BR" sz="3600" b="1" dirty="0">
                <a:solidFill>
                  <a:schemeClr val="bg1"/>
                </a:solidFill>
              </a:rPr>
              <a:t>Enquanto eu puder, vou enfrentar todos os desafios, superar cada e tirar nota boa no presente, em qualquer lição, saltando para o futuro</a:t>
            </a:r>
            <a:endParaRPr lang="pt-BR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7634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250" advClick="0" advTm="20000">
        <p14:doors dir="vert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93965" y="2826328"/>
            <a:ext cx="8603672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Enquanto eu puder, vou suspirar quando ler uma bela poesia, vou me encher de energia, vou meditar e me entregar nas mãos de Deus de meu coração</a:t>
            </a:r>
            <a:endParaRPr lang="pt-BR" sz="3200" dirty="0">
              <a:solidFill>
                <a:schemeClr val="bg1"/>
              </a:solidFill>
            </a:endParaRPr>
          </a:p>
          <a:p>
            <a:r>
              <a:rPr lang="pt-BR" sz="3200" b="1" dirty="0">
                <a:solidFill>
                  <a:schemeClr val="bg1"/>
                </a:solidFill>
              </a:rPr>
              <a:t>Enquanto eu puder, não vou fazer justiça com as próprias mãos, </a:t>
            </a:r>
            <a:r>
              <a:rPr lang="pt-BR" sz="3200" b="1" dirty="0" smtClean="0">
                <a:solidFill>
                  <a:schemeClr val="bg1"/>
                </a:solidFill>
              </a:rPr>
              <a:t>deixarei </a:t>
            </a:r>
            <a:r>
              <a:rPr lang="pt-BR" sz="3200" b="1" dirty="0">
                <a:solidFill>
                  <a:schemeClr val="bg1"/>
                </a:solidFill>
              </a:rPr>
              <a:t>que a lei da consequência, da causa e efeito, mostre toda a sua verdade</a:t>
            </a:r>
            <a:r>
              <a:rPr lang="pt-BR" sz="3200" b="1" dirty="0"/>
              <a:t>.</a:t>
            </a:r>
            <a:endParaRPr lang="pt-BR" sz="3200" dirty="0"/>
          </a:p>
        </p:txBody>
      </p:sp>
    </p:spTree>
    <p:extLst>
      <p:ext uri="{BB962C8B-B14F-4D97-AF65-F5344CB8AC3E}">
        <p14:creationId xmlns:p14="http://schemas.microsoft.com/office/powerpoint/2010/main" val="35549582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250" advClick="0" advTm="20000">
        <p14:doors dir="vert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26473" y="3435927"/>
            <a:ext cx="7661563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Enquanto eu puder, vou pegando o esquadro e o compasso, vou desenhando minha tela da memória de vida. E você? Vai ficar só lamentando o passado? Fica não, procure por outra porta, e abra a janela das novas possibilidades</a:t>
            </a:r>
            <a:endParaRPr lang="pt-BR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90530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250" advClick="0" advTm="20000">
        <p14:doors dir="vert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54182" y="429491"/>
            <a:ext cx="7703127" cy="7294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sz="3600" b="1" dirty="0" smtClean="0">
              <a:solidFill>
                <a:schemeClr val="bg1"/>
              </a:solidFill>
            </a:endParaRPr>
          </a:p>
          <a:p>
            <a:endParaRPr lang="pt-BR" sz="3600" b="1" dirty="0">
              <a:solidFill>
                <a:schemeClr val="bg1"/>
              </a:solidFill>
            </a:endParaRPr>
          </a:p>
          <a:p>
            <a:endParaRPr lang="pt-BR" sz="3600" b="1" dirty="0" smtClean="0">
              <a:solidFill>
                <a:schemeClr val="bg1"/>
              </a:solidFill>
            </a:endParaRPr>
          </a:p>
          <a:p>
            <a:r>
              <a:rPr lang="pt-BR" sz="3600" b="1" dirty="0">
                <a:solidFill>
                  <a:srgbClr val="FFFF00"/>
                </a:solidFill>
              </a:rPr>
              <a:t>A</a:t>
            </a:r>
            <a:r>
              <a:rPr lang="pt-BR" sz="3600" b="1" dirty="0" smtClean="0">
                <a:solidFill>
                  <a:srgbClr val="FFFF00"/>
                </a:solidFill>
              </a:rPr>
              <a:t> </a:t>
            </a:r>
            <a:r>
              <a:rPr lang="pt-BR" sz="3600" b="1" dirty="0">
                <a:solidFill>
                  <a:srgbClr val="FFFF00"/>
                </a:solidFill>
              </a:rPr>
              <a:t>vida sempre reserva surpresas boas, para aquele que deseja mudar e abrir uma nova porta, lembre-se que do passado só fica a saudade, as lembranças, e as lições. Cada um é livre e tem a sua verdade, o seu destino. E atrás da porta tem </a:t>
            </a:r>
            <a:r>
              <a:rPr lang="pt-BR" sz="3600" b="1" dirty="0" smtClean="0">
                <a:solidFill>
                  <a:srgbClr val="FFFF00"/>
                </a:solidFill>
              </a:rPr>
              <a:t>uma </a:t>
            </a:r>
            <a:r>
              <a:rPr lang="pt-BR" sz="3600" b="1" dirty="0">
                <a:solidFill>
                  <a:srgbClr val="FFFF00"/>
                </a:solidFill>
              </a:rPr>
              <a:t>esperança, uma motivação.</a:t>
            </a:r>
            <a:br>
              <a:rPr lang="pt-BR" sz="3600" b="1" dirty="0">
                <a:solidFill>
                  <a:srgbClr val="FFFF00"/>
                </a:solidFill>
              </a:rPr>
            </a:br>
            <a:r>
              <a:rPr lang="pt-BR" sz="3600" b="1" dirty="0">
                <a:solidFill>
                  <a:srgbClr val="FFFF00"/>
                </a:solidFill>
              </a:rPr>
              <a:t> </a:t>
            </a:r>
            <a:br>
              <a:rPr lang="pt-BR" sz="3600" b="1" dirty="0">
                <a:solidFill>
                  <a:srgbClr val="FFFF00"/>
                </a:solidFill>
              </a:rPr>
            </a:br>
            <a:endParaRPr lang="pt-BR" sz="36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07684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250" advClick="0" advTm="20000">
        <p14:doors dir="vert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52400" y="304800"/>
            <a:ext cx="8853055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 smtClean="0">
                <a:solidFill>
                  <a:schemeClr val="bg1"/>
                </a:solidFill>
              </a:rPr>
              <a:t>Créditos</a:t>
            </a:r>
          </a:p>
          <a:p>
            <a:r>
              <a:rPr lang="pt-BR" sz="3600" b="1" dirty="0" smtClean="0">
                <a:solidFill>
                  <a:schemeClr val="bg1"/>
                </a:solidFill>
              </a:rPr>
              <a:t>Poema: Enquanto puder vou seguindo</a:t>
            </a:r>
          </a:p>
          <a:p>
            <a:r>
              <a:rPr lang="pt-BR" sz="3600" b="1" dirty="0" smtClean="0">
                <a:solidFill>
                  <a:schemeClr val="bg1"/>
                </a:solidFill>
              </a:rPr>
              <a:t>Norma Aparecida Silveira de Moraes</a:t>
            </a:r>
          </a:p>
          <a:p>
            <a:r>
              <a:rPr lang="pt-BR" sz="3600" b="1" dirty="0" smtClean="0">
                <a:solidFill>
                  <a:schemeClr val="bg1"/>
                </a:solidFill>
              </a:rPr>
              <a:t>Imagens : Site Pixabay</a:t>
            </a:r>
          </a:p>
          <a:p>
            <a:r>
              <a:rPr lang="pt-BR" sz="3600" b="1" dirty="0" smtClean="0">
                <a:solidFill>
                  <a:schemeClr val="bg1"/>
                </a:solidFill>
              </a:rPr>
              <a:t>Musica: Victor e Leo- Borboletas</a:t>
            </a:r>
          </a:p>
          <a:p>
            <a:r>
              <a:rPr lang="pt-BR" sz="3600" b="1" dirty="0" smtClean="0">
                <a:solidFill>
                  <a:schemeClr val="bg1"/>
                </a:solidFill>
              </a:rPr>
              <a:t>Divulgação</a:t>
            </a:r>
          </a:p>
          <a:p>
            <a:r>
              <a:rPr lang="pt-BR" sz="3600" b="1" dirty="0" smtClean="0">
                <a:solidFill>
                  <a:schemeClr val="bg1"/>
                </a:solidFill>
                <a:hlinkClick r:id="rId3"/>
              </a:rPr>
              <a:t>www.normasilveiramoraes.recantodasletras</a:t>
            </a:r>
            <a:endParaRPr lang="pt-BR" sz="3600" b="1" dirty="0" smtClean="0">
              <a:solidFill>
                <a:schemeClr val="bg1"/>
              </a:solidFill>
            </a:endParaRPr>
          </a:p>
          <a:p>
            <a:r>
              <a:rPr lang="pt-BR" sz="3600" b="1" dirty="0" smtClean="0">
                <a:solidFill>
                  <a:schemeClr val="bg1"/>
                </a:solidFill>
              </a:rPr>
              <a:t>Norma Silveira </a:t>
            </a:r>
            <a:r>
              <a:rPr lang="pt-BR" sz="3600" b="1" dirty="0">
                <a:solidFill>
                  <a:schemeClr val="bg1"/>
                </a:solidFill>
              </a:rPr>
              <a:t>M</a:t>
            </a:r>
            <a:r>
              <a:rPr lang="pt-BR" sz="3600" b="1" dirty="0" smtClean="0">
                <a:solidFill>
                  <a:schemeClr val="bg1"/>
                </a:solidFill>
              </a:rPr>
              <a:t>oraes Slides</a:t>
            </a:r>
          </a:p>
          <a:p>
            <a:r>
              <a:rPr lang="pt-BR" sz="3600" b="1" dirty="0" smtClean="0">
                <a:solidFill>
                  <a:schemeClr val="bg1"/>
                </a:solidFill>
              </a:rPr>
              <a:t>Norma Natureza</a:t>
            </a:r>
          </a:p>
          <a:p>
            <a:r>
              <a:rPr lang="pt-BR" sz="3600" b="1" dirty="0" smtClean="0">
                <a:solidFill>
                  <a:schemeClr val="bg1"/>
                </a:solidFill>
              </a:rPr>
              <a:t>Norma experimentais poéticos</a:t>
            </a:r>
          </a:p>
          <a:p>
            <a:r>
              <a:rPr lang="pt-BR" sz="3600" b="1" dirty="0" smtClean="0">
                <a:solidFill>
                  <a:schemeClr val="bg1"/>
                </a:solidFill>
              </a:rPr>
              <a:t>www.sergrasan.com</a:t>
            </a:r>
          </a:p>
        </p:txBody>
      </p:sp>
    </p:spTree>
    <p:extLst>
      <p:ext uri="{BB962C8B-B14F-4D97-AF65-F5344CB8AC3E}">
        <p14:creationId xmlns:p14="http://schemas.microsoft.com/office/powerpoint/2010/main" val="27888194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250" advClick="0" advTm="20000">
        <p14:doors dir="vert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117</TotalTime>
  <Words>602</Words>
  <Application>Microsoft Office PowerPoint</Application>
  <PresentationFormat>Apresentação na tela (4:3)</PresentationFormat>
  <Paragraphs>62</Paragraphs>
  <Slides>15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21" baseType="lpstr">
      <vt:lpstr>Arial</vt:lpstr>
      <vt:lpstr>Arial Narrow</vt:lpstr>
      <vt:lpstr>Calibri</vt:lpstr>
      <vt:lpstr>Calibri Light</vt:lpstr>
      <vt:lpstr>Times New Roman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</dc:creator>
  <cp:lastModifiedBy>Norma</cp:lastModifiedBy>
  <cp:revision>9</cp:revision>
  <dcterms:created xsi:type="dcterms:W3CDTF">2019-01-10T21:00:18Z</dcterms:created>
  <dcterms:modified xsi:type="dcterms:W3CDTF">2019-01-10T22:57:43Z</dcterms:modified>
</cp:coreProperties>
</file>