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5" r:id="rId6"/>
    <p:sldId id="264" r:id="rId7"/>
    <p:sldId id="266" r:id="rId8"/>
    <p:sldId id="267" r:id="rId9"/>
    <p:sldId id="268" r:id="rId10"/>
    <p:sldId id="260" r:id="rId11"/>
    <p:sldId id="261" r:id="rId12"/>
    <p:sldId id="262" r:id="rId13"/>
    <p:sldId id="263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631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609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260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576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543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264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444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0364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9053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689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7829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A1DDB-62C4-4DE7-8209-CD5C25EEA163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108D9-A8F4-4BD0-A51F-19EA5328E9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8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90945"/>
            <a:ext cx="780010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Sintonia do amor</a:t>
            </a: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perdido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600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2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01782" y="235527"/>
            <a:ext cx="8229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Sinto desejo de amar como se fosse a primeira emoção, </a:t>
            </a:r>
            <a:r>
              <a:rPr lang="pt-BR" sz="2800" b="1" dirty="0" smtClean="0">
                <a:solidFill>
                  <a:schemeClr val="bg1"/>
                </a:solidFill>
              </a:rPr>
              <a:t>tanta </a:t>
            </a:r>
            <a:r>
              <a:rPr lang="pt-BR" sz="2800" b="1" dirty="0">
                <a:solidFill>
                  <a:schemeClr val="bg1"/>
                </a:solidFill>
              </a:rPr>
              <a:t>saudade guardada no peito, </a:t>
            </a:r>
            <a:r>
              <a:rPr lang="pt-BR" sz="2800" b="1" dirty="0" smtClean="0">
                <a:solidFill>
                  <a:schemeClr val="bg1"/>
                </a:solidFill>
              </a:rPr>
              <a:t>queria ela </a:t>
            </a:r>
            <a:r>
              <a:rPr lang="pt-BR" sz="2800" b="1" dirty="0">
                <a:solidFill>
                  <a:schemeClr val="bg1"/>
                </a:solidFill>
              </a:rPr>
              <a:t>matar...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746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18655"/>
            <a:ext cx="8437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desejo de beijar sua boca, mas o tempo e a </a:t>
            </a:r>
            <a:r>
              <a:rPr lang="pt-BR" sz="3600" b="1" dirty="0" smtClean="0">
                <a:solidFill>
                  <a:schemeClr val="bg1"/>
                </a:solidFill>
              </a:rPr>
              <a:t>distancia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está para sempre a </a:t>
            </a:r>
            <a:r>
              <a:rPr lang="pt-BR" sz="3600" b="1" dirty="0">
                <a:solidFill>
                  <a:schemeClr val="bg1"/>
                </a:solidFill>
              </a:rPr>
              <a:t>nos separar...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73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40327"/>
            <a:ext cx="7578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o desejo de lhe abraçar bem forte junto ao peito,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Então </a:t>
            </a:r>
            <a:r>
              <a:rPr lang="pt-BR" sz="3600" b="1" dirty="0">
                <a:solidFill>
                  <a:schemeClr val="bg1"/>
                </a:solidFill>
              </a:rPr>
              <a:t>chama da </a:t>
            </a:r>
            <a:r>
              <a:rPr lang="pt-BR" sz="3600" b="1" dirty="0" smtClean="0">
                <a:solidFill>
                  <a:schemeClr val="bg1"/>
                </a:solidFill>
              </a:rPr>
              <a:t>paixão, </a:t>
            </a:r>
            <a:r>
              <a:rPr lang="pt-BR" sz="3600" b="1" dirty="0">
                <a:solidFill>
                  <a:schemeClr val="bg1"/>
                </a:solidFill>
              </a:rPr>
              <a:t>está ainda a </a:t>
            </a:r>
            <a:r>
              <a:rPr lang="pt-BR" sz="3600" b="1" dirty="0" smtClean="0">
                <a:solidFill>
                  <a:schemeClr val="bg1"/>
                </a:solidFill>
              </a:rPr>
              <a:t>assombrar...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234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484909"/>
            <a:ext cx="7689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Sinto você a cada momento, quando nossa música está no ar,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Mas preciso guardar e abafar...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72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4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84909"/>
            <a:ext cx="8395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/>
              <a:t>Sinto você em cada verso de minha poesia, cada palavra, </a:t>
            </a:r>
            <a:endParaRPr lang="pt-BR"/>
          </a:p>
          <a:p>
            <a:r>
              <a:rPr lang="pt-BR" b="1"/>
              <a:t>Mas está no baú da alma a relembrar...</a:t>
            </a:r>
            <a:endParaRPr lang="pt-BR"/>
          </a:p>
          <a:p>
            <a:r>
              <a:rPr lang="pt-BR" b="1"/>
              <a:t> </a:t>
            </a:r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60218" y="332509"/>
            <a:ext cx="8229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em cada verso de minha poesia, cada palavra, 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m</a:t>
            </a:r>
            <a:r>
              <a:rPr lang="pt-BR" sz="3600" b="1" dirty="0" smtClean="0">
                <a:solidFill>
                  <a:schemeClr val="bg1"/>
                </a:solidFill>
              </a:rPr>
              <a:t>as </a:t>
            </a:r>
            <a:r>
              <a:rPr lang="pt-BR" sz="3600" b="1" dirty="0">
                <a:solidFill>
                  <a:schemeClr val="bg1"/>
                </a:solidFill>
              </a:rPr>
              <a:t>está no baú da alma a </a:t>
            </a:r>
            <a:r>
              <a:rPr lang="pt-BR" sz="3600" b="1" dirty="0" smtClean="0">
                <a:solidFill>
                  <a:schemeClr val="bg1"/>
                </a:solidFill>
              </a:rPr>
              <a:t>machucar...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12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18655"/>
            <a:ext cx="84789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a cada cheiro do perfume que você </a:t>
            </a:r>
            <a:r>
              <a:rPr lang="pt-BR" sz="3600" b="1" dirty="0" smtClean="0">
                <a:solidFill>
                  <a:schemeClr val="bg1"/>
                </a:solidFill>
              </a:rPr>
              <a:t>usava,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m</a:t>
            </a:r>
            <a:r>
              <a:rPr lang="pt-BR" sz="3600" b="1" dirty="0" smtClean="0">
                <a:solidFill>
                  <a:schemeClr val="bg1"/>
                </a:solidFill>
              </a:rPr>
              <a:t>as </a:t>
            </a:r>
            <a:r>
              <a:rPr lang="pt-BR" sz="3600" b="1" dirty="0">
                <a:solidFill>
                  <a:schemeClr val="bg1"/>
                </a:solidFill>
              </a:rPr>
              <a:t>preciso tudo esconder, e só inspirar...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34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498764"/>
            <a:ext cx="78416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nas ondas do mar, no navio que passa, na areia </a:t>
            </a:r>
            <a:r>
              <a:rPr lang="pt-BR" sz="3600" b="1" dirty="0" smtClean="0">
                <a:solidFill>
                  <a:schemeClr val="bg1"/>
                </a:solidFill>
              </a:rPr>
              <a:t>branca,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mas </a:t>
            </a:r>
            <a:r>
              <a:rPr lang="pt-BR" sz="3600" b="1" dirty="0">
                <a:solidFill>
                  <a:schemeClr val="bg1"/>
                </a:solidFill>
              </a:rPr>
              <a:t>preciso engolir e me enganar...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11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60218"/>
            <a:ext cx="79940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a cada pôr do sol, cada novo anoitecer, </a:t>
            </a:r>
            <a:r>
              <a:rPr lang="pt-BR" sz="3600" b="1" dirty="0" smtClean="0">
                <a:solidFill>
                  <a:schemeClr val="bg1"/>
                </a:solidFill>
              </a:rPr>
              <a:t>como </a:t>
            </a:r>
            <a:r>
              <a:rPr lang="pt-BR" sz="3600" b="1" dirty="0">
                <a:solidFill>
                  <a:schemeClr val="bg1"/>
                </a:solidFill>
              </a:rPr>
              <a:t>a </a:t>
            </a:r>
            <a:r>
              <a:rPr lang="pt-BR" sz="3600" b="1" dirty="0" smtClean="0">
                <a:solidFill>
                  <a:schemeClr val="bg1"/>
                </a:solidFill>
              </a:rPr>
              <a:t>luz,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m</a:t>
            </a:r>
            <a:r>
              <a:rPr lang="pt-BR" sz="3600" b="1" dirty="0" smtClean="0">
                <a:solidFill>
                  <a:schemeClr val="bg1"/>
                </a:solidFill>
              </a:rPr>
              <a:t>as </a:t>
            </a:r>
            <a:r>
              <a:rPr lang="pt-BR" sz="3600" b="1" dirty="0">
                <a:solidFill>
                  <a:schemeClr val="bg1"/>
                </a:solidFill>
              </a:rPr>
              <a:t>preciso, enfim este amor controlar...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7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"/>
            <a:ext cx="9144000" cy="679132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387927"/>
            <a:ext cx="81049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na nuvem que passa deixando um novo desenho, 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mas </a:t>
            </a:r>
            <a:r>
              <a:rPr lang="pt-BR" sz="3600" b="1" dirty="0">
                <a:solidFill>
                  <a:schemeClr val="bg1"/>
                </a:solidFill>
              </a:rPr>
              <a:t>preciso, parar de recordar...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583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8"/>
            <a:ext cx="9144000" cy="69411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18655"/>
            <a:ext cx="7841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toda vez que uso aquele vestido que você </a:t>
            </a:r>
            <a:r>
              <a:rPr lang="pt-BR" sz="3600" b="1" dirty="0" smtClean="0">
                <a:solidFill>
                  <a:schemeClr val="bg1"/>
                </a:solidFill>
              </a:rPr>
              <a:t>gostava, mas preciso, </a:t>
            </a:r>
            <a:r>
              <a:rPr lang="pt-BR" sz="3600" b="1" dirty="0">
                <a:solidFill>
                  <a:schemeClr val="bg1"/>
                </a:solidFill>
              </a:rPr>
              <a:t>você da cabeça logo tirar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70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443345"/>
            <a:ext cx="79802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em meus versos de amor, na entrega dos </a:t>
            </a:r>
            <a:r>
              <a:rPr lang="pt-BR" sz="3600" b="1" dirty="0" smtClean="0">
                <a:solidFill>
                  <a:schemeClr val="bg1"/>
                </a:solidFill>
              </a:rPr>
              <a:t>apaixonados,</a:t>
            </a:r>
            <a:r>
              <a:rPr lang="pt-BR" sz="3600" dirty="0" smtClean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mas </a:t>
            </a:r>
            <a:r>
              <a:rPr lang="pt-BR" sz="3600" b="1" dirty="0">
                <a:solidFill>
                  <a:schemeClr val="bg1"/>
                </a:solidFill>
              </a:rPr>
              <a:t>preciso seguir em frente, você foi embora para nunca mais voltar.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666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01782"/>
            <a:ext cx="82711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Sinto você nesta sintonia de amor, mas tivemos que nos renunciar, o destino se encarregou de nos separar...</a:t>
            </a:r>
          </a:p>
        </p:txBody>
      </p:sp>
    </p:spTree>
    <p:extLst>
      <p:ext uri="{BB962C8B-B14F-4D97-AF65-F5344CB8AC3E}">
        <p14:creationId xmlns:p14="http://schemas.microsoft.com/office/powerpoint/2010/main" val="3237689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46364"/>
            <a:ext cx="84928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Sintonia de amor perdido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(Interação ao poema da poetisa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Roberta Lessa. Recanto das letras)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</a:rPr>
              <a:t>https://www.recantodasletras.com.br/poesiasdesaudade/6197013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 google imagens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Música: Celine Dione </a:t>
            </a:r>
            <a:r>
              <a:rPr lang="pt-BR" sz="3600" b="1" dirty="0" err="1" smtClean="0">
                <a:solidFill>
                  <a:schemeClr val="bg1"/>
                </a:solidFill>
              </a:rPr>
              <a:t>Immortallty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www.normasilveiramoraesrecantodasletras.com.br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6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2000">
        <p15:prstTrans prst="crush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324</Words>
  <Application>Microsoft Office PowerPoint</Application>
  <PresentationFormat>Apresentação na tela (4:3)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2017-12-12T21:04:21Z</dcterms:created>
  <dcterms:modified xsi:type="dcterms:W3CDTF">2017-12-12T21:51:32Z</dcterms:modified>
</cp:coreProperties>
</file>