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57" r:id="rId5"/>
    <p:sldId id="259" r:id="rId6"/>
    <p:sldId id="260" r:id="rId7"/>
    <p:sldId id="262" r:id="rId8"/>
    <p:sldId id="261" r:id="rId9"/>
    <p:sldId id="263" r:id="rId10"/>
    <p:sldId id="264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8473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970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3316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1518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9065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3985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288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1276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5132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9714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549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7F1C4-19EF-4BA4-9109-B7C6CDEC378D}" type="datetimeFigureOut">
              <a:rPr lang="pt-BR" smtClean="0"/>
              <a:t>15/05/2019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E6C9C-0DE3-4FB4-9E1C-8A154A5B67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3111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-166255"/>
            <a:ext cx="8672945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pt-BR" sz="8000" b="1" dirty="0">
                <a:solidFill>
                  <a:srgbClr val="CC0000"/>
                </a:solidFill>
              </a:rPr>
              <a:t>Nossos sentimentos </a:t>
            </a:r>
            <a:r>
              <a:rPr lang="pt-BR" sz="8000" b="1" dirty="0" smtClean="0">
                <a:solidFill>
                  <a:srgbClr val="CC0000"/>
                </a:solidFill>
              </a:rPr>
              <a:t>humanos</a:t>
            </a:r>
          </a:p>
          <a:p>
            <a:pPr algn="ctr" fontAlgn="base"/>
            <a:endParaRPr lang="pt-BR" sz="6000" b="1" dirty="0" smtClean="0">
              <a:solidFill>
                <a:srgbClr val="CC0000"/>
              </a:solidFill>
            </a:endParaRPr>
          </a:p>
          <a:p>
            <a:pPr algn="ctr" fontAlgn="base"/>
            <a:endParaRPr lang="pt-BR" sz="4000" b="1" dirty="0" smtClean="0">
              <a:solidFill>
                <a:srgbClr val="CC0000"/>
              </a:solidFill>
            </a:endParaRPr>
          </a:p>
          <a:p>
            <a:pPr algn="ctr" fontAlgn="base"/>
            <a:r>
              <a:rPr lang="pt-BR" sz="4000" b="1" dirty="0" smtClean="0">
                <a:solidFill>
                  <a:srgbClr val="CC0000"/>
                </a:solidFill>
              </a:rPr>
              <a:t>Apresentação </a:t>
            </a:r>
          </a:p>
          <a:p>
            <a:pPr algn="ctr" fontAlgn="base"/>
            <a:r>
              <a:rPr lang="pt-BR" sz="4000" b="1" dirty="0" smtClean="0">
                <a:solidFill>
                  <a:srgbClr val="CC0000"/>
                </a:solidFill>
              </a:rPr>
              <a:t>Norma Aparecida Silveira de Moraes</a:t>
            </a:r>
          </a:p>
          <a:p>
            <a:pPr algn="ctr" fontAlgn="base"/>
            <a:r>
              <a:rPr lang="pt-BR" sz="4000" b="1" dirty="0" smtClean="0">
                <a:solidFill>
                  <a:srgbClr val="CC0000"/>
                </a:solidFill>
              </a:rPr>
              <a:t>Divulgação</a:t>
            </a:r>
          </a:p>
          <a:p>
            <a:pPr algn="ctr" fontAlgn="base"/>
            <a:r>
              <a:rPr lang="pt-BR" sz="4000" b="1" dirty="0" smtClean="0">
                <a:solidFill>
                  <a:srgbClr val="CC0000"/>
                </a:solidFill>
              </a:rPr>
              <a:t>Norma Experimentais Poéticos</a:t>
            </a:r>
          </a:p>
          <a:p>
            <a:pPr algn="ctr" fontAlgn="base"/>
            <a:r>
              <a:rPr lang="pt-BR" sz="4000" b="1" dirty="0" smtClean="0">
                <a:solidFill>
                  <a:srgbClr val="CC0000"/>
                </a:solidFill>
              </a:rPr>
              <a:t>www.sergrasan.com</a:t>
            </a:r>
          </a:p>
          <a:p>
            <a:pPr algn="ctr" fontAlgn="base"/>
            <a:r>
              <a:rPr lang="pt-BR" sz="4000" b="1" dirty="0" smtClean="0">
                <a:solidFill>
                  <a:srgbClr val="FF0000"/>
                </a:solidFill>
              </a:rPr>
              <a:t> </a:t>
            </a:r>
            <a:endParaRPr lang="pt-B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954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9000">
        <p15:prstTrans prst="curtains"/>
        <p:sndAc>
          <p:stSnd loop="1">
            <p:snd r:embed="rId2" name="Fogao_de_Lenha__RolandoBoldrin.wav"/>
          </p:stSnd>
        </p:sndAc>
      </p:transition>
    </mc:Choice>
    <mc:Fallback>
      <p:transition spd="slow" advClick="0" advTm="19000">
        <p:fade/>
        <p:sndAc>
          <p:stSnd loop="1">
            <p:snd r:embed="rId2" name="Fogao_de_Lenha__RolandoBoldr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09600" y="581891"/>
            <a:ext cx="762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rgbClr val="FF0000"/>
                </a:solidFill>
              </a:rPr>
              <a:t>Como humanos </a:t>
            </a:r>
            <a:r>
              <a:rPr lang="pt-BR" sz="3600" b="1" dirty="0" smtClean="0">
                <a:solidFill>
                  <a:srgbClr val="FF0000"/>
                </a:solidFill>
              </a:rPr>
              <a:t>vivenciamos</a:t>
            </a:r>
            <a:endParaRPr lang="pt-BR" sz="3600" dirty="0">
              <a:solidFill>
                <a:srgbClr val="FF0000"/>
              </a:solidFill>
            </a:endParaRPr>
          </a:p>
          <a:p>
            <a:pPr fontAlgn="base"/>
            <a:r>
              <a:rPr lang="pt-BR" sz="3600" b="1" dirty="0">
                <a:solidFill>
                  <a:srgbClr val="FF0000"/>
                </a:solidFill>
              </a:rPr>
              <a:t>Muitos paradoxais sentimentos</a:t>
            </a:r>
            <a:endParaRPr lang="pt-BR" sz="3600" dirty="0">
              <a:solidFill>
                <a:srgbClr val="FF0000"/>
              </a:solidFill>
            </a:endParaRPr>
          </a:p>
          <a:p>
            <a:pPr fontAlgn="base"/>
            <a:r>
              <a:rPr lang="pt-BR" sz="3600" b="1" dirty="0">
                <a:solidFill>
                  <a:srgbClr val="FF0000"/>
                </a:solidFill>
              </a:rPr>
              <a:t>Atrapalhando verdadeiramente</a:t>
            </a:r>
            <a:endParaRPr lang="pt-BR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685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484909"/>
            <a:ext cx="80633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Alguns negativos vamos levando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Muitas vezes vamos cambaleando</a:t>
            </a:r>
            <a:endParaRPr lang="pt-BR" sz="3600" dirty="0">
              <a:solidFill>
                <a:schemeClr val="bg1"/>
              </a:solidFill>
            </a:endParaRPr>
          </a:p>
          <a:p>
            <a:pPr fontAlgn="base"/>
            <a:r>
              <a:rPr lang="pt-BR" sz="3600" b="1" dirty="0">
                <a:solidFill>
                  <a:schemeClr val="bg1"/>
                </a:solidFill>
              </a:rPr>
              <a:t>No vai e vem dos relacionamentos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004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595745"/>
            <a:ext cx="76338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rgbClr val="00B0F0"/>
                </a:solidFill>
              </a:rPr>
              <a:t>Quantas vezes somos resistentes</a:t>
            </a:r>
          </a:p>
          <a:p>
            <a:pPr fontAlgn="base"/>
            <a:r>
              <a:rPr lang="pt-BR" sz="3600" b="1" dirty="0">
                <a:solidFill>
                  <a:srgbClr val="00B0F0"/>
                </a:solidFill>
              </a:rPr>
              <a:t>Deixamos de refletir sinceramente</a:t>
            </a:r>
          </a:p>
          <a:p>
            <a:pPr fontAlgn="base"/>
            <a:r>
              <a:rPr lang="pt-BR" sz="3600" b="1" dirty="0">
                <a:solidFill>
                  <a:srgbClr val="00B0F0"/>
                </a:solidFill>
              </a:rPr>
              <a:t>E somos levados </a:t>
            </a:r>
            <a:r>
              <a:rPr lang="pt-BR" sz="3600" b="1" dirty="0" smtClean="0">
                <a:solidFill>
                  <a:srgbClr val="00B0F0"/>
                </a:solidFill>
              </a:rPr>
              <a:t>pelas emoções</a:t>
            </a:r>
            <a:endParaRPr lang="pt-BR" sz="36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251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43345"/>
            <a:ext cx="74953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Sem fazer uma sincera reflexão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Maus sentimentos vão agregando</a:t>
            </a:r>
          </a:p>
          <a:p>
            <a:pPr fontAlgn="base"/>
            <a:r>
              <a:rPr lang="pt-BR" sz="3200" b="1" dirty="0">
                <a:solidFill>
                  <a:schemeClr val="bg1"/>
                </a:solidFill>
              </a:rPr>
              <a:t> </a:t>
            </a:r>
            <a:r>
              <a:rPr lang="pt-BR" sz="3200" b="1" dirty="0" smtClean="0">
                <a:solidFill>
                  <a:schemeClr val="bg1"/>
                </a:solidFill>
              </a:rPr>
              <a:t>Precisamos </a:t>
            </a:r>
            <a:r>
              <a:rPr lang="pt-BR" sz="3200" b="1" dirty="0">
                <a:solidFill>
                  <a:schemeClr val="bg1"/>
                </a:solidFill>
              </a:rPr>
              <a:t>pensar com </a:t>
            </a:r>
            <a:r>
              <a:rPr lang="pt-BR" sz="3200" b="1" dirty="0" smtClean="0">
                <a:solidFill>
                  <a:schemeClr val="bg1"/>
                </a:solidFill>
              </a:rPr>
              <a:t>mais sabedoria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046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706582"/>
            <a:ext cx="77308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rgbClr val="CC0000"/>
                </a:solidFill>
              </a:rPr>
              <a:t>Bons sentimentos, sincronicidade</a:t>
            </a:r>
            <a:endParaRPr lang="pt-BR" sz="3600" dirty="0">
              <a:solidFill>
                <a:srgbClr val="CC0000"/>
              </a:solidFill>
            </a:endParaRPr>
          </a:p>
          <a:p>
            <a:pPr fontAlgn="base"/>
            <a:r>
              <a:rPr lang="pt-BR" sz="3600" b="1" dirty="0">
                <a:solidFill>
                  <a:srgbClr val="CC0000"/>
                </a:solidFill>
              </a:rPr>
              <a:t>Mas buscamos orgulho, vaidade.</a:t>
            </a:r>
            <a:endParaRPr lang="pt-BR" sz="3600" dirty="0">
              <a:solidFill>
                <a:srgbClr val="CC0000"/>
              </a:solidFill>
            </a:endParaRPr>
          </a:p>
          <a:p>
            <a:pPr fontAlgn="base"/>
            <a:r>
              <a:rPr lang="pt-BR" sz="3600" b="1" dirty="0" smtClean="0">
                <a:solidFill>
                  <a:srgbClr val="CC0000"/>
                </a:solidFill>
              </a:rPr>
              <a:t>Como </a:t>
            </a:r>
            <a:r>
              <a:rPr lang="pt-BR" sz="3600" b="1" dirty="0">
                <a:solidFill>
                  <a:srgbClr val="CC0000"/>
                </a:solidFill>
              </a:rPr>
              <a:t>então evoluiremos no dia a dia</a:t>
            </a:r>
            <a:endParaRPr lang="pt-BR" sz="3600" dirty="0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590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45127" y="484909"/>
            <a:ext cx="72320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rgbClr val="CC0000"/>
                </a:solidFill>
              </a:rPr>
              <a:t>Na afetividade com a harmonia</a:t>
            </a:r>
            <a:endParaRPr lang="pt-BR" sz="3600" dirty="0">
              <a:solidFill>
                <a:srgbClr val="CC0000"/>
              </a:solidFill>
            </a:endParaRPr>
          </a:p>
          <a:p>
            <a:pPr fontAlgn="base"/>
            <a:r>
              <a:rPr lang="pt-BR" sz="3600" b="1" dirty="0">
                <a:solidFill>
                  <a:srgbClr val="CC0000"/>
                </a:solidFill>
              </a:rPr>
              <a:t>No aprendizado e crescimento</a:t>
            </a:r>
            <a:endParaRPr lang="pt-BR" sz="3600" dirty="0">
              <a:solidFill>
                <a:srgbClr val="CC0000"/>
              </a:solidFill>
            </a:endParaRPr>
          </a:p>
          <a:p>
            <a:pPr fontAlgn="base"/>
            <a:r>
              <a:rPr lang="pt-BR" sz="3600" b="1" dirty="0">
                <a:solidFill>
                  <a:srgbClr val="CC0000"/>
                </a:solidFill>
              </a:rPr>
              <a:t>Avaliando cada pensamento</a:t>
            </a:r>
            <a:endParaRPr lang="pt-BR" sz="3600" dirty="0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918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0945" y="3990109"/>
            <a:ext cx="85482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pt-BR" sz="4000" b="1" dirty="0" smtClean="0">
              <a:solidFill>
                <a:srgbClr val="002060"/>
              </a:solidFill>
            </a:endParaRPr>
          </a:p>
          <a:p>
            <a:pPr fontAlgn="base"/>
            <a:r>
              <a:rPr lang="pt-BR" sz="4000" b="1" dirty="0" smtClean="0">
                <a:solidFill>
                  <a:srgbClr val="002060"/>
                </a:solidFill>
              </a:rPr>
              <a:t>Buscar </a:t>
            </a:r>
            <a:r>
              <a:rPr lang="pt-BR" sz="4000" b="1" dirty="0">
                <a:solidFill>
                  <a:srgbClr val="002060"/>
                </a:solidFill>
              </a:rPr>
              <a:t>a paz íntima do coração</a:t>
            </a:r>
            <a:endParaRPr lang="pt-BR" sz="4000" dirty="0">
              <a:solidFill>
                <a:srgbClr val="002060"/>
              </a:solidFill>
            </a:endParaRPr>
          </a:p>
          <a:p>
            <a:pPr fontAlgn="base"/>
            <a:r>
              <a:rPr lang="pt-BR" sz="4000" b="1" dirty="0">
                <a:solidFill>
                  <a:srgbClr val="002060"/>
                </a:solidFill>
              </a:rPr>
              <a:t>Na fraternidade, sem a paixão</a:t>
            </a:r>
            <a:endParaRPr lang="pt-BR" sz="4000" dirty="0">
              <a:solidFill>
                <a:srgbClr val="002060"/>
              </a:solidFill>
            </a:endParaRPr>
          </a:p>
          <a:p>
            <a:pPr fontAlgn="base"/>
            <a:r>
              <a:rPr lang="pt-BR" sz="4000" b="1" dirty="0">
                <a:solidFill>
                  <a:srgbClr val="002060"/>
                </a:solidFill>
              </a:rPr>
              <a:t>Mais humanizados sentimentos</a:t>
            </a:r>
            <a:endParaRPr lang="pt-BR" sz="4000" dirty="0">
              <a:solidFill>
                <a:srgbClr val="002060"/>
              </a:solidFill>
            </a:endParaRPr>
          </a:p>
          <a:p>
            <a:pPr fontAlgn="base"/>
            <a:r>
              <a:rPr lang="pt-BR" sz="4000" dirty="0">
                <a:solidFill>
                  <a:srgbClr val="CC0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48761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623455"/>
            <a:ext cx="86452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Apostar mais na tolerância, empatia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Sentimentos humanos preciosos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Fraternidade, igualdade e RESPEITO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541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66255"/>
            <a:ext cx="8963891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pt-BR" sz="4000" b="1" dirty="0" smtClean="0">
                <a:solidFill>
                  <a:srgbClr val="C00000"/>
                </a:solidFill>
              </a:rPr>
              <a:t>Créditos- 15/05/19</a:t>
            </a:r>
          </a:p>
          <a:p>
            <a:pPr algn="ctr" fontAlgn="base"/>
            <a:r>
              <a:rPr lang="pt-BR" sz="4000" b="1" dirty="0" smtClean="0">
                <a:solidFill>
                  <a:srgbClr val="C00000"/>
                </a:solidFill>
              </a:rPr>
              <a:t>Nossos sentimentos humanos</a:t>
            </a:r>
          </a:p>
          <a:p>
            <a:pPr algn="ctr" fontAlgn="base"/>
            <a:r>
              <a:rPr lang="pt-BR" sz="4000" b="1" dirty="0" smtClean="0">
                <a:solidFill>
                  <a:srgbClr val="C00000"/>
                </a:solidFill>
              </a:rPr>
              <a:t>Mensagem e formatação</a:t>
            </a:r>
            <a:endParaRPr lang="pt-BR" sz="4000" b="1" dirty="0" smtClean="0">
              <a:solidFill>
                <a:srgbClr val="C00000"/>
              </a:solidFill>
            </a:endParaRPr>
          </a:p>
          <a:p>
            <a:pPr algn="ctr" fontAlgn="base"/>
            <a:r>
              <a:rPr lang="pt-BR" sz="4000" b="1" dirty="0" smtClean="0">
                <a:solidFill>
                  <a:srgbClr val="C00000"/>
                </a:solidFill>
              </a:rPr>
              <a:t>Norma Aparecida Silveira de Moraes</a:t>
            </a:r>
          </a:p>
          <a:p>
            <a:pPr algn="ctr" fontAlgn="base"/>
            <a:r>
              <a:rPr lang="pt-BR" sz="4000" b="1" dirty="0" smtClean="0">
                <a:solidFill>
                  <a:srgbClr val="C00000"/>
                </a:solidFill>
              </a:rPr>
              <a:t>Imagem: Pixabay</a:t>
            </a:r>
          </a:p>
          <a:p>
            <a:pPr algn="ctr" fontAlgn="base"/>
            <a:r>
              <a:rPr lang="pt-BR" sz="4000" b="1" dirty="0" smtClean="0">
                <a:solidFill>
                  <a:srgbClr val="C00000"/>
                </a:solidFill>
              </a:rPr>
              <a:t>Musica: Fogão</a:t>
            </a:r>
            <a:r>
              <a:rPr lang="pt-BR" sz="4000" b="1" dirty="0" smtClean="0">
                <a:solidFill>
                  <a:srgbClr val="C00000"/>
                </a:solidFill>
              </a:rPr>
              <a:t> de lenha Rolando Boldrin</a:t>
            </a:r>
            <a:endParaRPr lang="pt-BR" sz="4000" b="1" dirty="0" smtClean="0">
              <a:solidFill>
                <a:srgbClr val="C00000"/>
              </a:solidFill>
            </a:endParaRPr>
          </a:p>
          <a:p>
            <a:pPr algn="ctr" fontAlgn="base"/>
            <a:endParaRPr lang="pt-BR" sz="4000" b="1" dirty="0" smtClean="0">
              <a:solidFill>
                <a:srgbClr val="C00000"/>
              </a:solidFill>
            </a:endParaRPr>
          </a:p>
          <a:p>
            <a:pPr algn="ctr" fontAlgn="base"/>
            <a:r>
              <a:rPr lang="pt-BR" sz="4000" b="1" dirty="0" smtClean="0">
                <a:solidFill>
                  <a:srgbClr val="C00000"/>
                </a:solidFill>
              </a:rPr>
              <a:t>Divulgação</a:t>
            </a:r>
          </a:p>
          <a:p>
            <a:pPr algn="ctr" fontAlgn="base"/>
            <a:r>
              <a:rPr lang="pt-BR" sz="2800" b="1" dirty="0" smtClean="0">
                <a:solidFill>
                  <a:srgbClr val="C00000"/>
                </a:solidFill>
              </a:rPr>
              <a:t>www.normasilveiramoraes.recantodasletras.com.br</a:t>
            </a:r>
            <a:endParaRPr lang="pt-BR" sz="2800" b="1" dirty="0" smtClean="0">
              <a:solidFill>
                <a:srgbClr val="C00000"/>
              </a:solidFill>
            </a:endParaRPr>
          </a:p>
          <a:p>
            <a:pPr algn="ctr" fontAlgn="base"/>
            <a:r>
              <a:rPr lang="pt-BR" sz="4000" b="1" dirty="0" smtClean="0">
                <a:solidFill>
                  <a:srgbClr val="C00000"/>
                </a:solidFill>
              </a:rPr>
              <a:t>Norma Experimentais Poéticos</a:t>
            </a:r>
          </a:p>
          <a:p>
            <a:pPr algn="ctr" fontAlgn="base"/>
            <a:r>
              <a:rPr lang="pt-BR" sz="4000" b="1" dirty="0" smtClean="0">
                <a:solidFill>
                  <a:srgbClr val="C00000"/>
                </a:solidFill>
              </a:rPr>
              <a:t>www.sergrasan.com</a:t>
            </a:r>
            <a:endParaRPr lang="pt-BR" sz="4000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787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146</Words>
  <Application>Microsoft Office PowerPoint</Application>
  <PresentationFormat>Apresentação na tela (4:3)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2019-05-15T20:13:19Z</dcterms:created>
  <dcterms:modified xsi:type="dcterms:W3CDTF">2019-05-15T21:10:31Z</dcterms:modified>
</cp:coreProperties>
</file>