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8A5B6F-5AB9-4CBD-9F06-EA10476377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00F85CC-1182-4EB7-BE67-759F68B1C0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8FE6ACE-E23A-4E12-B19A-1F13D2E66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183F-BAE8-4410-B3E8-348263B7BF34}" type="datetimeFigureOut">
              <a:rPr lang="pt-BR" smtClean="0"/>
              <a:t>14/12/2020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C2BE8D8-5B47-4618-9806-A70C97405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A179852-EB17-4776-80A0-463C4EE72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3A004-2FF3-4CC6-B048-C4D68263C4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1815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52D932-7827-47E6-BEA0-DE2136447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E335E42-90A6-497D-94D0-6FBD5290E5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E3E528E-2003-4229-A573-665CAB90C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183F-BAE8-4410-B3E8-348263B7BF34}" type="datetimeFigureOut">
              <a:rPr lang="pt-BR" smtClean="0"/>
              <a:t>14/12/2020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C76D341-1537-4541-8EE5-34217CB70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54C6CD1-FBA3-4295-BA2B-40021FEB4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3A004-2FF3-4CC6-B048-C4D68263C4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1393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FD926E-D5D5-45B4-8EB3-CF532430A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3A50857-6F8D-4B36-A0E3-DEB45F0B91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5D099FE-1816-4D72-952D-21DD3FFC9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183F-BAE8-4410-B3E8-348263B7BF34}" type="datetimeFigureOut">
              <a:rPr lang="pt-BR" smtClean="0"/>
              <a:t>14/12/2020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CDF1966-1AC2-4A22-87BC-5C454D631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D2FBCCD-380A-4D2B-9F9E-22A25E650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3A004-2FF3-4CC6-B048-C4D68263C4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8855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1D8878-4117-4CDF-8BD9-CADEA423A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16FACF7-9BE0-40F4-9576-9C4390D4F1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D0186A38-8D3D-4399-A5EA-22F5D87DBC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E74DA96-A57E-4BF3-B439-7FE132620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183F-BAE8-4410-B3E8-348263B7BF34}" type="datetimeFigureOut">
              <a:rPr lang="pt-BR" smtClean="0"/>
              <a:t>14/12/2020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0EA29FF-A355-41F9-9FB1-67EF3E85C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574F791-DC3A-4A77-911A-7A64E8BAD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3A004-2FF3-4CC6-B048-C4D68263C4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9729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5BF60B-D3E1-43F6-8131-5F33999A0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665048D-1166-4C29-8193-4C6BAEEC55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1FD41B2-8C37-4307-A156-D03624C85C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9B607D7-A84A-4F5F-9216-D22F273D04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EB1EB8FA-1D6D-4150-8CA6-4687EDD335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4A16EC7D-4F04-48CC-AE43-E6C1946FF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183F-BAE8-4410-B3E8-348263B7BF34}" type="datetimeFigureOut">
              <a:rPr lang="pt-BR" smtClean="0"/>
              <a:t>14/12/2020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F885BE34-3F7C-4087-9D27-D781E14C3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A829C055-625A-4EAC-A2E3-1E3179512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3A004-2FF3-4CC6-B048-C4D68263C4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3417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86B552-9C88-4CEA-8E1B-AEE6F2BD6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4D92095-BDCC-4B04-8DA9-3F4185690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183F-BAE8-4410-B3E8-348263B7BF34}" type="datetimeFigureOut">
              <a:rPr lang="pt-BR" smtClean="0"/>
              <a:t>14/12/2020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80CB65F-55A0-4299-B47A-CAE4B363D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C9418885-774C-48E6-9370-B4AB39D21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3A004-2FF3-4CC6-B048-C4D68263C4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9834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0F5CDE4A-04B6-43AF-8F9E-C9CE6F0CD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183F-BAE8-4410-B3E8-348263B7BF34}" type="datetimeFigureOut">
              <a:rPr lang="pt-BR" smtClean="0"/>
              <a:t>14/12/2020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4B28F51D-8936-40D9-AD05-D79CB5625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8D33786-EBB5-4A8F-88D7-A843B0EB4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3A004-2FF3-4CC6-B048-C4D68263C4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6447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365E62-309A-47B4-945B-559B6021C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D362C17-84D8-4A1B-9E94-B9A2C22BDB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32AFF08-0E04-4E00-912C-71F58DF255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442A9B9-C5F9-4F61-9F8A-14A5E51B0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183F-BAE8-4410-B3E8-348263B7BF34}" type="datetimeFigureOut">
              <a:rPr lang="pt-BR" smtClean="0"/>
              <a:t>14/12/2020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C4A05E6-49D0-4148-9E42-23F28A4B1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BF1C912-A1A7-45A1-8179-45FA0C68F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3A004-2FF3-4CC6-B048-C4D68263C4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4238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396D8C-B3B8-4594-8648-88CF10507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76C82B8D-E0B9-4004-AA6F-81CED5761C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44C1A9A-9D75-42D0-B2E3-7CC1BECADA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7E712F9-3916-4FA5-860E-33D831BE39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183F-BAE8-4410-B3E8-348263B7BF34}" type="datetimeFigureOut">
              <a:rPr lang="pt-BR" smtClean="0"/>
              <a:t>14/12/2020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9004957-3EC1-4805-BC45-66CA7A412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F9ED807-EA02-481E-9E68-EAE722ED8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3A004-2FF3-4CC6-B048-C4D68263C4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8291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DD54C2-0D26-4E46-B544-48CDAFB69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5B5C17B-2E87-4BC4-B51F-C9A2578361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3A4A390-D8E3-4A31-911D-EFDF4BAA5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183F-BAE8-4410-B3E8-348263B7BF34}" type="datetimeFigureOut">
              <a:rPr lang="pt-BR" smtClean="0"/>
              <a:t>14/12/2020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AA1AD93-4636-4FBA-9769-2D65C5D35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80CC53B-4982-4FC5-870F-1C93E0DD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3A004-2FF3-4CC6-B048-C4D68263C4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9462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134AE7B-FBBF-4FE6-A64D-843C3C3CB6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B25488D-2AF5-4405-9F78-F9C20D912F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65DD773-9829-48F8-9087-F93C29EEF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183F-BAE8-4410-B3E8-348263B7BF34}" type="datetimeFigureOut">
              <a:rPr lang="pt-BR" smtClean="0"/>
              <a:t>14/12/2020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A4C69EF-DABE-4E6D-825D-354124364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5669637-468F-4F51-A868-C138EC2D0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3A004-2FF3-4CC6-B048-C4D68263C4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7275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80E7E64D-6A44-49F7-A76A-CBD66378C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2D816F1-882B-49D4-8DAC-D4A6040401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4EAA574-D8FC-46BE-9CE4-D3F15C9718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8B183F-BAE8-4410-B3E8-348263B7BF34}" type="datetimeFigureOut">
              <a:rPr lang="pt-BR" smtClean="0"/>
              <a:t>14/12/2020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321E118-40A5-42AD-8805-2EFABC1C7F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0575E9C-AF57-4CC9-86CE-2F6C408EA2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D3A004-2FF3-4CC6-B048-C4D68263C4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640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679B8D-8D10-4492-887C-584771FB1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DBBC96E2-0D47-4C6E-932B-E3549D502C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50016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B3A33AEC-FF1B-402E-B148-2EF1ADEF7448}"/>
              </a:ext>
            </a:extLst>
          </p:cNvPr>
          <p:cNvSpPr txBox="1"/>
          <p:nvPr/>
        </p:nvSpPr>
        <p:spPr>
          <a:xfrm>
            <a:off x="2173357" y="1152939"/>
            <a:ext cx="4678017" cy="3485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CC53CA3D-9663-464A-B4E7-5D4F03B6B383}"/>
              </a:ext>
            </a:extLst>
          </p:cNvPr>
          <p:cNvSpPr txBox="1"/>
          <p:nvPr/>
        </p:nvSpPr>
        <p:spPr>
          <a:xfrm>
            <a:off x="1921566" y="251791"/>
            <a:ext cx="553940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>
                <a:solidFill>
                  <a:srgbClr val="00B0F0"/>
                </a:solidFill>
                <a:latin typeface="Arial Black" panose="020B0A04020102020204" pitchFamily="34" charset="0"/>
              </a:rPr>
              <a:t>Nossas paixões humanas</a:t>
            </a:r>
          </a:p>
          <a:p>
            <a:pPr algn="ctr"/>
            <a:r>
              <a:rPr lang="pt-BR" sz="2800" dirty="0">
                <a:solidFill>
                  <a:srgbClr val="00B0F0"/>
                </a:solidFill>
                <a:latin typeface="Arial Black" panose="020B0A04020102020204" pitchFamily="34" charset="0"/>
              </a:rPr>
              <a:t> Apresentando</a:t>
            </a:r>
          </a:p>
          <a:p>
            <a:pPr algn="ctr"/>
            <a:r>
              <a:rPr lang="pt-BR" sz="2800" dirty="0">
                <a:solidFill>
                  <a:srgbClr val="00B0F0"/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pPr algn="ctr"/>
            <a:endParaRPr lang="pt-BR" sz="2800" dirty="0">
              <a:solidFill>
                <a:srgbClr val="00B0F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800" dirty="0">
                <a:solidFill>
                  <a:srgbClr val="00B0F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2800" dirty="0">
                <a:solidFill>
                  <a:srgbClr val="00B0F0"/>
                </a:solidFill>
                <a:latin typeface="Arial Black" panose="020B0A04020102020204" pitchFamily="34" charset="0"/>
              </a:rPr>
              <a:t>Norma Experimentais Poéticos Slides</a:t>
            </a:r>
          </a:p>
          <a:p>
            <a:pPr algn="ctr"/>
            <a:r>
              <a:rPr lang="pt-BR" sz="2800" dirty="0">
                <a:solidFill>
                  <a:srgbClr val="00B0F0"/>
                </a:solidFill>
                <a:latin typeface="Arial Black" panose="020B0A04020102020204" pitchFamily="34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3900622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EB092D-F205-4502-BFE3-1C45BC521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C6221F3E-4105-4323-B13A-141F4C345F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03026" cy="6857999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4DE7E502-1724-40E5-B62C-10310FCDEF76}"/>
              </a:ext>
            </a:extLst>
          </p:cNvPr>
          <p:cNvSpPr txBox="1"/>
          <p:nvPr/>
        </p:nvSpPr>
        <p:spPr>
          <a:xfrm>
            <a:off x="2451652" y="742122"/>
            <a:ext cx="372386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rgbClr val="00B0F0"/>
                </a:solidFill>
                <a:latin typeface="Arial Black" panose="020B0A04020102020204" pitchFamily="34" charset="0"/>
              </a:rPr>
              <a:t>A alma humana é cheia de contrastes, indecisões e visa o prazer mais extrínseco e muitas nem cultivam o deleite intrínseco, aquele que dura, que se chama plenitude e felicidade. </a:t>
            </a:r>
          </a:p>
        </p:txBody>
      </p:sp>
    </p:spTree>
    <p:extLst>
      <p:ext uri="{BB962C8B-B14F-4D97-AF65-F5344CB8AC3E}">
        <p14:creationId xmlns:p14="http://schemas.microsoft.com/office/powerpoint/2010/main" val="4257558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0C40B9-8E9C-4AF3-A03A-ED9384803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A46573D6-D9BA-436B-ABCB-F29A13AAB9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65CB5D96-9C98-4501-89F7-ECAE59A8DF0E}"/>
              </a:ext>
            </a:extLst>
          </p:cNvPr>
          <p:cNvSpPr txBox="1"/>
          <p:nvPr/>
        </p:nvSpPr>
        <p:spPr>
          <a:xfrm>
            <a:off x="1987826" y="1033670"/>
            <a:ext cx="470452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rgbClr val="00B0F0"/>
                </a:solidFill>
                <a:latin typeface="Arial Black" panose="020B0A04020102020204" pitchFamily="34" charset="0"/>
              </a:rPr>
              <a:t>Por incrível que possa parecer, há um tipo de êxtase que só encontramos quando estamos rezando, uma emoção diferente de tudo, em uma viagem psíquica extraordinária. </a:t>
            </a:r>
          </a:p>
        </p:txBody>
      </p:sp>
    </p:spTree>
    <p:extLst>
      <p:ext uri="{BB962C8B-B14F-4D97-AF65-F5344CB8AC3E}">
        <p14:creationId xmlns:p14="http://schemas.microsoft.com/office/powerpoint/2010/main" val="3654876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73DAF2-F9F2-45A0-83D2-DEB388779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F9F4EE3F-73BF-4C52-9481-5D3F512E6B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765" y="0"/>
            <a:ext cx="9236765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A9914D8-F81B-4A1D-A5A5-58C829715D62}"/>
              </a:ext>
            </a:extLst>
          </p:cNvPr>
          <p:cNvSpPr txBox="1"/>
          <p:nvPr/>
        </p:nvSpPr>
        <p:spPr>
          <a:xfrm>
            <a:off x="1881809" y="1126435"/>
            <a:ext cx="451899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B0F0"/>
                </a:solidFill>
              </a:rPr>
              <a:t>Nossa vida intrínseca e extrínseca caminham lado a lado, mesmo sendo nós seres de completude física, com a alma presa, cativa no corpo. A alma é livre, mas precisa cumprir a missão de vida </a:t>
            </a:r>
          </a:p>
        </p:txBody>
      </p:sp>
    </p:spTree>
    <p:extLst>
      <p:ext uri="{BB962C8B-B14F-4D97-AF65-F5344CB8AC3E}">
        <p14:creationId xmlns:p14="http://schemas.microsoft.com/office/powerpoint/2010/main" val="354234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23478F-67A8-4D30-BCFF-33D7B2A5F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0B410704-0CA6-41FA-9721-EB8A0F3028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36764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A52C28D-01F4-4790-B890-E4C560860FE1}"/>
              </a:ext>
            </a:extLst>
          </p:cNvPr>
          <p:cNvSpPr txBox="1"/>
          <p:nvPr/>
        </p:nvSpPr>
        <p:spPr>
          <a:xfrm>
            <a:off x="2252870" y="1232452"/>
            <a:ext cx="450573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B0F0"/>
                </a:solidFill>
              </a:rPr>
              <a:t> terrena com todas as lutas diárias. É por isso que temos as paixões mundanas, muitas das quais  até que ajudam na motivação e esperança de projetos realizações de vida. </a:t>
            </a:r>
          </a:p>
        </p:txBody>
      </p:sp>
    </p:spTree>
    <p:extLst>
      <p:ext uri="{BB962C8B-B14F-4D97-AF65-F5344CB8AC3E}">
        <p14:creationId xmlns:p14="http://schemas.microsoft.com/office/powerpoint/2010/main" val="558088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3E919E-2B53-4674-ABC9-BE667284F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A2FA91E7-CD94-4819-B01A-E41CC5417B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765" y="0"/>
            <a:ext cx="9342781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606C2055-7FE5-4FE6-AB03-4BDD01DEB79F}"/>
              </a:ext>
            </a:extLst>
          </p:cNvPr>
          <p:cNvSpPr txBox="1"/>
          <p:nvPr/>
        </p:nvSpPr>
        <p:spPr>
          <a:xfrm>
            <a:off x="2107096" y="821635"/>
            <a:ext cx="438646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B0F0"/>
                </a:solidFill>
              </a:rPr>
              <a:t>Nossos sonhos vão embalando os dias, que vamos tecendo com a agulha do tempo, cada conquista fica um sentimento bom, mas o ser humano quer sempre mais, muitos, ao invés de manter e aproveitar cada conquista, se esquecem disso</a:t>
            </a:r>
          </a:p>
        </p:txBody>
      </p:sp>
    </p:spTree>
    <p:extLst>
      <p:ext uri="{BB962C8B-B14F-4D97-AF65-F5344CB8AC3E}">
        <p14:creationId xmlns:p14="http://schemas.microsoft.com/office/powerpoint/2010/main" val="1142302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76AA2F-4F22-4A6D-82AB-90148173D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5EC9897E-907B-4E77-9385-EFC446404D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270" y="0"/>
            <a:ext cx="9382539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E88D1A4C-FADA-4174-9B1F-C5D51BA160C5}"/>
              </a:ext>
            </a:extLst>
          </p:cNvPr>
          <p:cNvSpPr txBox="1"/>
          <p:nvPr/>
        </p:nvSpPr>
        <p:spPr>
          <a:xfrm>
            <a:off x="1961322" y="715617"/>
            <a:ext cx="496956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B0F0"/>
                </a:solidFill>
              </a:rPr>
              <a:t>e os sonhos se tornam gananciosos, sendo assim, a pessoa já não vive em plenitude e passa a ser escrava de conquistar cada vez mais e mais, numa louca corrida mundana em prol de bens materiais. Lutam tanto que esquecem que tem alma, missão e contas a prestar um dia. </a:t>
            </a:r>
          </a:p>
        </p:txBody>
      </p:sp>
    </p:spTree>
    <p:extLst>
      <p:ext uri="{BB962C8B-B14F-4D97-AF65-F5344CB8AC3E}">
        <p14:creationId xmlns:p14="http://schemas.microsoft.com/office/powerpoint/2010/main" val="1740956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640D8A-7C5D-42C4-A56B-02C00F91C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FFA4E104-8E96-4DCE-95E9-62D104F91B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356034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41586924-8AA9-4C36-9D21-92E0B478C36D}"/>
              </a:ext>
            </a:extLst>
          </p:cNvPr>
          <p:cNvSpPr txBox="1"/>
          <p:nvPr/>
        </p:nvSpPr>
        <p:spPr>
          <a:xfrm>
            <a:off x="2040835" y="1073426"/>
            <a:ext cx="465151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rgbClr val="00B0F0"/>
                </a:solidFill>
                <a:latin typeface="Arial Black" panose="020B0A04020102020204" pitchFamily="34" charset="0"/>
              </a:rPr>
              <a:t>A vida se transforma num grande novelo, muitas vezes sem cor ou serventia. Tudo o que é demais também perde o verdadeiro sentido. A pessoa se perde num emaranhado de fios, a não ser que saiba usar muito bem esses fios em prol de fazer o bem,</a:t>
            </a:r>
          </a:p>
        </p:txBody>
      </p:sp>
    </p:spTree>
    <p:extLst>
      <p:ext uri="{BB962C8B-B14F-4D97-AF65-F5344CB8AC3E}">
        <p14:creationId xmlns:p14="http://schemas.microsoft.com/office/powerpoint/2010/main" val="245026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8C9824-30F9-4890-A5ED-FBDAA0997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A9DFDA26-0024-42FA-890C-BE6C6EAEF8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5043" y="-106018"/>
            <a:ext cx="9409043" cy="6964017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8C9EF02-43B9-4FEC-9F64-9FA33025A686}"/>
              </a:ext>
            </a:extLst>
          </p:cNvPr>
          <p:cNvSpPr txBox="1"/>
          <p:nvPr/>
        </p:nvSpPr>
        <p:spPr>
          <a:xfrm>
            <a:off x="1908314" y="490330"/>
            <a:ext cx="412142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B0F0"/>
                </a:solidFill>
              </a:rPr>
              <a:t>encontrando também a cor e o sentido da vida. Quem tem mais pode dar mais, fazer mais, construir mais. E até ter um belo cálice de felicidade sem o gosto amargo da bebida estragada, podendo construir belos novelos de sabedoria</a:t>
            </a:r>
          </a:p>
        </p:txBody>
      </p:sp>
    </p:spTree>
    <p:extLst>
      <p:ext uri="{BB962C8B-B14F-4D97-AF65-F5344CB8AC3E}">
        <p14:creationId xmlns:p14="http://schemas.microsoft.com/office/powerpoint/2010/main" val="1702750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653299-4CB9-4881-AD9C-73125DEF3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B35904DD-1138-40C8-B27D-41964CA1C4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809" y="0"/>
            <a:ext cx="9501809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E51AFAF5-7E3A-45A4-A3F0-C01EAF633733}"/>
              </a:ext>
            </a:extLst>
          </p:cNvPr>
          <p:cNvSpPr txBox="1"/>
          <p:nvPr/>
        </p:nvSpPr>
        <p:spPr>
          <a:xfrm>
            <a:off x="1736035" y="556591"/>
            <a:ext cx="439972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00B0F0"/>
                </a:solidFill>
              </a:rPr>
              <a:t>Assim podemos transformar nossas vidas mundanas aliadas a vida espiritual e ser muito feliz e verdadeiramente realizados, quando buscamos e levamos a paz interior, o amor em nossas vidas, procurando sempre sermos justos e corretos, semeando flores em nossos caminhos de vida, ceifando as ervas daninhas, </a:t>
            </a:r>
          </a:p>
        </p:txBody>
      </p:sp>
    </p:spTree>
    <p:extLst>
      <p:ext uri="{BB962C8B-B14F-4D97-AF65-F5344CB8AC3E}">
        <p14:creationId xmlns:p14="http://schemas.microsoft.com/office/powerpoint/2010/main" val="3637599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A5927D-73BA-4D0F-BBF4-9F2C05FF8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0815C2FB-88E0-455E-9B67-044E875A1D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026" y="0"/>
            <a:ext cx="9303026" cy="7036904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51F93B9-8614-4B93-BBCC-D68CE887BFCB}"/>
              </a:ext>
            </a:extLst>
          </p:cNvPr>
          <p:cNvSpPr txBox="1"/>
          <p:nvPr/>
        </p:nvSpPr>
        <p:spPr>
          <a:xfrm>
            <a:off x="1802297" y="596348"/>
            <a:ext cx="445273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00B0F0"/>
                </a:solidFill>
              </a:rPr>
              <a:t>mantendo a seara da vida bem limpa e saudável. Lembrando que somos mais emoções e espirituais do que matéria, somos eternos no jardim de Deus e que tudo o que é bem usado tem as bençãos Cósmicas.</a:t>
            </a:r>
            <a:endParaRPr lang="pt-BR" sz="2400" b="1" dirty="0">
              <a:solidFill>
                <a:srgbClr val="00B0F0"/>
              </a:solidFill>
              <a:effectLst/>
            </a:endParaRPr>
          </a:p>
          <a:p>
            <a:pPr algn="ctr"/>
            <a:r>
              <a:rPr lang="pt-BR" sz="2000" b="1" dirty="0">
                <a:solidFill>
                  <a:srgbClr val="00B0F0"/>
                </a:solidFill>
              </a:rPr>
              <a:t>_________________________</a:t>
            </a:r>
            <a:br>
              <a:rPr lang="pt-BR" sz="2000" b="1" dirty="0">
                <a:solidFill>
                  <a:srgbClr val="00B0F0"/>
                </a:solidFill>
              </a:rPr>
            </a:br>
            <a:r>
              <a:rPr lang="pt-BR" sz="2000" b="1" dirty="0">
                <a:solidFill>
                  <a:srgbClr val="00B0F0"/>
                </a:solidFill>
              </a:rPr>
              <a:t>DIGA SEMPRE ESSE BELO MANTRA</a:t>
            </a:r>
            <a:br>
              <a:rPr lang="pt-BR" sz="2000" b="1" dirty="0">
                <a:solidFill>
                  <a:srgbClr val="00B0F0"/>
                </a:solidFill>
              </a:rPr>
            </a:br>
            <a:r>
              <a:rPr lang="pt-BR" sz="2000" b="1" dirty="0">
                <a:solidFill>
                  <a:srgbClr val="00B0F0"/>
                </a:solidFill>
              </a:rPr>
              <a:t>EU SOU ABENÇOADA</a:t>
            </a:r>
            <a:br>
              <a:rPr lang="pt-BR" sz="2000" b="1" dirty="0">
                <a:solidFill>
                  <a:srgbClr val="00B0F0"/>
                </a:solidFill>
              </a:rPr>
            </a:br>
            <a:r>
              <a:rPr lang="pt-BR" sz="2000" b="1" dirty="0">
                <a:solidFill>
                  <a:srgbClr val="00B0F0"/>
                </a:solidFill>
              </a:rPr>
              <a:t>EU SOU MUITO FELIZ</a:t>
            </a:r>
            <a:br>
              <a:rPr lang="pt-BR" sz="2000" b="1" dirty="0">
                <a:solidFill>
                  <a:srgbClr val="00B0F0"/>
                </a:solidFill>
              </a:rPr>
            </a:br>
            <a:r>
              <a:rPr lang="pt-BR" sz="2000" b="1" dirty="0">
                <a:solidFill>
                  <a:srgbClr val="00B0F0"/>
                </a:solidFill>
              </a:rPr>
              <a:t>EU SOU MUITO GRATA</a:t>
            </a:r>
            <a:br>
              <a:rPr lang="pt-BR" sz="2000" b="1" dirty="0">
                <a:solidFill>
                  <a:srgbClr val="00B0F0"/>
                </a:solidFill>
              </a:rPr>
            </a:br>
            <a:r>
              <a:rPr lang="pt-BR" sz="2000" b="1" dirty="0">
                <a:solidFill>
                  <a:srgbClr val="00B0F0"/>
                </a:solidFill>
              </a:rPr>
              <a:t>EU SOU...EU SOU...EU SOU</a:t>
            </a:r>
            <a:br>
              <a:rPr lang="pt-BR" sz="2000" b="1" dirty="0">
                <a:solidFill>
                  <a:srgbClr val="00B0F0"/>
                </a:solidFill>
              </a:rPr>
            </a:br>
            <a:r>
              <a:rPr lang="pt-BR" sz="2000" b="1" dirty="0">
                <a:solidFill>
                  <a:srgbClr val="00B0F0"/>
                </a:solidFill>
              </a:rPr>
              <a:t>AMÉM</a:t>
            </a:r>
            <a:br>
              <a:rPr lang="pt-BR" sz="2000" b="1" dirty="0">
                <a:solidFill>
                  <a:srgbClr val="00B0F0"/>
                </a:solidFill>
              </a:rPr>
            </a:br>
            <a:br>
              <a:rPr lang="pt-BR" sz="2000" b="1" dirty="0">
                <a:solidFill>
                  <a:srgbClr val="00B0F0"/>
                </a:solidFill>
              </a:rPr>
            </a:br>
            <a:r>
              <a:rPr lang="pt-BR" sz="2000" b="1" dirty="0">
                <a:solidFill>
                  <a:srgbClr val="00B0F0"/>
                </a:solidFill>
              </a:rPr>
              <a:t>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231539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B59F9E-FF98-433B-9ED6-12B6A0D66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52A41191-D269-4BDB-BD15-FCFDE57C24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278" y="0"/>
            <a:ext cx="9488556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A87FB25-0585-4337-99A5-C7E2CC312390}"/>
              </a:ext>
            </a:extLst>
          </p:cNvPr>
          <p:cNvSpPr txBox="1"/>
          <p:nvPr/>
        </p:nvSpPr>
        <p:spPr>
          <a:xfrm>
            <a:off x="1802296" y="490330"/>
            <a:ext cx="4837043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rgbClr val="00B0F0"/>
                </a:solidFill>
                <a:latin typeface="Arial Black" panose="020B0A04020102020204" pitchFamily="34" charset="0"/>
              </a:rPr>
              <a:t>Nossas paixões humanas</a:t>
            </a:r>
          </a:p>
          <a:p>
            <a:pPr algn="ctr"/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</a:rPr>
              <a:t> Apresentação e texto reflexivo</a:t>
            </a:r>
          </a:p>
          <a:p>
            <a:pPr algn="ctr"/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pPr algn="ctr"/>
            <a:endParaRPr lang="pt-BR" dirty="0">
              <a:solidFill>
                <a:srgbClr val="00B0F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</a:rPr>
              <a:t>Música: Eduardo Lages; como é grande o meu amor por você</a:t>
            </a:r>
          </a:p>
          <a:p>
            <a:pPr algn="ctr"/>
            <a:endParaRPr lang="pt-BR" dirty="0">
              <a:solidFill>
                <a:srgbClr val="00B0F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  <a:hlinkClick r:id="rId3"/>
              </a:rPr>
              <a:t>www.normasilveiramoraes.recantodasletras.com.br</a:t>
            </a:r>
            <a:endParaRPr lang="pt-BR" dirty="0">
              <a:solidFill>
                <a:srgbClr val="00B0F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</a:rPr>
              <a:t>Norma Natureza Slides</a:t>
            </a:r>
          </a:p>
          <a:p>
            <a:pPr algn="ctr"/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</a:rPr>
              <a:t>Norma Silveira Moraes Slides</a:t>
            </a:r>
          </a:p>
          <a:p>
            <a:pPr algn="ctr"/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</a:rPr>
              <a:t>Norma Experimentais Poéticos Slides</a:t>
            </a:r>
          </a:p>
          <a:p>
            <a:pPr algn="ctr"/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  <a:hlinkClick r:id="rId4"/>
              </a:rPr>
              <a:t>www.sergrasan.com</a:t>
            </a:r>
            <a:endParaRPr lang="pt-BR" dirty="0">
              <a:solidFill>
                <a:srgbClr val="00B0F0"/>
              </a:solidFill>
              <a:latin typeface="Arial Black" panose="020B0A04020102020204" pitchFamily="34" charset="0"/>
            </a:endParaRPr>
          </a:p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21389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1750" advClick="0" advTm="21000">
        <p15:prstTrans prst="origami"/>
        <p:sndAc>
          <p:endSnd/>
        </p:sndAc>
      </p:transition>
    </mc:Choice>
    <mc:Fallback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533</Words>
  <Application>Microsoft Office PowerPoint</Application>
  <PresentationFormat>Apresentação na tela (4:3)</PresentationFormat>
  <Paragraphs>30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27</cp:revision>
  <dcterms:created xsi:type="dcterms:W3CDTF">2020-12-14T16:28:38Z</dcterms:created>
  <dcterms:modified xsi:type="dcterms:W3CDTF">2020-12-14T22:42:53Z</dcterms:modified>
</cp:coreProperties>
</file>