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64" r:id="rId4"/>
    <p:sldId id="263" r:id="rId5"/>
    <p:sldId id="260" r:id="rId6"/>
    <p:sldId id="258" r:id="rId7"/>
    <p:sldId id="257" r:id="rId8"/>
    <p:sldId id="259" r:id="rId9"/>
    <p:sldId id="266" r:id="rId10"/>
    <p:sldId id="261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CD499A-CA02-4D21-9EFB-79EB596AFD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CEEC374-4D41-4535-AD22-D2288C6AE5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BCB29ED-0697-46E5-8257-46E7D20D9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CC6D212-2EF7-422A-894E-5C3CD3416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4FCEFA4-6F7E-4420-A59F-AC50719D8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5716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2E9D1D-2C73-441C-8385-84B45E24B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580698E-BCCB-4E28-8AAB-A65C1D388F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C8462AA-1037-4B9D-9BBC-2A9B1B183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F6FDE0B-45A9-4A59-90A9-C448F8A7E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8D7BF47-5081-4A76-915E-25960CC3F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359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F37703-3E62-485B-A3AE-7F59C77FD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5AA003B-E457-4A90-87FD-250821DAAA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26312A7-8D1D-4923-B866-F531CFC45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D997A24-4624-42EA-93CB-0854F464A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0E720D3-156A-4331-8FD6-09224D41E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27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612C95-E8F7-42A7-9A57-0F90FC703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ABBA791-838E-475C-97E0-390B3262AE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8FB2E48-B415-4F7E-A78F-ED0C122318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2D1651F-B971-423E-BF3B-373D68D61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DBE9FD0-5F73-4DDB-9004-4C55503E0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F878C72-6AEE-4083-AEEF-52B60B35D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2888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D5695B-1001-482B-853A-0AE627AC7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386373E-6438-4DC8-B90A-26039C353C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18F259D-FCC3-4D53-98FB-313904E97A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A01CA747-F8AC-40CD-8A8E-D21124DDB5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1147D1B-2470-4039-BA1D-8D8253222E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D787605-634C-4F5B-AA45-79F106C5B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D523F924-F533-46BB-A5C3-4DB80C840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B4B5E219-ACE2-4FD1-8C83-696094DF6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168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EBABC0-1B3E-4AD8-93B1-27A66940B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7398C17-18ED-4D11-A8EE-D002CF641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C2F1F59-20CA-4450-B6F1-90474A0C3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84241E94-5144-42A1-8757-D1E2E0240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0102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F6F2A54B-3F32-4FFB-B253-E83E3FA47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A03FB54B-EA75-41CF-9A70-60A72C014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E2DC35B-A0DF-4F8F-877B-B4051A63E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4635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CE4B8E-EBC1-492A-99BF-EC53FCD3A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7D57BF1-07CC-49E0-A0D3-5564F64C75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67F47A0-EA41-4905-8CE6-A341185EC2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30583C2-4F6A-4DFC-AEEA-AB33550EB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7E5C156-F824-42AD-9A3D-6E7C3FF5D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C6EEF40-FC1D-405F-98A5-2E1871F80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982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9E5380-7B3E-4079-9AB0-5242E6B36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E1AC1E76-159C-4EE6-9FB2-FA3AD141EE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9D54D79-5297-4600-8796-947515F8B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954EC76-70E8-4F17-A73C-22500EBC0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46C663D-AB73-4F58-AC7C-A56E1B11C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350D0A5-7A9C-4684-B271-557BD4E94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0112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C6AA64-9FE9-4E96-893D-E0E776790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0724C4F-F6C7-418C-A1AE-5E3A77E6BD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6E091D5-9870-4823-AB03-864EF5809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435030D-72FD-4F8F-B118-5F8AFDC1C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94DD054-A12D-4A0E-9A95-2F40C212D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84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90849C4-7567-4808-9715-64DD88B555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D6F3CB2-0F76-464F-8492-3636F6330F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BB5CFC3-A588-4473-B0E9-BDE0AB245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247E050-D474-442F-A4F0-5EF0E4033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F31DFE3-8785-463C-BABD-1273B387C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903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7F849F8C-6042-46DF-AD90-21E5D76BC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B6992B8-C75E-4F02-B215-4F8149EE81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7012AB5-1CCB-4990-A6C3-C40B631DA6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3CEA5-A179-410C-BE83-04E82F156A98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426E41B-D7CA-4B88-9B8E-379FAA8063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00A1AE8-CD8F-4CDC-BABB-5C2FD1BA82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E3592-C3DF-4F93-ABC7-32E2DA53DA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7433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es/orquideas-amarillo-hermosas-flores-3073143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wooden-stairs-forest-the-path-1176273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staircase-woods-trees-autumn-209914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animal-beija-flor-bicho-brilhante-117139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fr/papillon-butine-bouton-de-fleur-1181185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yellow-rose-flower-nature-196393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tr/hayvan-g%C3%BCzel-b%C3%B6ce%C4%9Fi-b%C3%B6cek-kelebek-15635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woman-dress-beach-light-lighting-627395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fr/eau-goutte-plante-beija-flor-1068029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flores-flor-rosa-%C3%A1rvore-2127706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8CC8839-8BC7-40C8-9333-1C3455988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56F341B-788B-4B8D-B554-6AE4E4547D46}"/>
              </a:ext>
            </a:extLst>
          </p:cNvPr>
          <p:cNvSpPr txBox="1"/>
          <p:nvPr/>
        </p:nvSpPr>
        <p:spPr>
          <a:xfrm>
            <a:off x="159026" y="106018"/>
            <a:ext cx="873318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</a:rPr>
              <a:t>No palco da vida construímos nossa alma</a:t>
            </a:r>
            <a:br>
              <a:rPr lang="pt-BR" sz="6000" b="1" dirty="0">
                <a:solidFill>
                  <a:schemeClr val="bg1"/>
                </a:solidFill>
              </a:rPr>
            </a:br>
            <a:r>
              <a:rPr lang="pt-BR" sz="6000" b="1" dirty="0">
                <a:solidFill>
                  <a:schemeClr val="bg1"/>
                </a:solidFill>
              </a:rPr>
              <a:t>COM DEUS NO COMANDO</a:t>
            </a:r>
          </a:p>
          <a:p>
            <a:pPr algn="ctr"/>
            <a:endParaRPr lang="pt-BR" sz="6000" b="1" dirty="0">
              <a:solidFill>
                <a:schemeClr val="bg1"/>
              </a:solidFill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Norma </a:t>
            </a:r>
            <a:r>
              <a:rPr lang="pt-BR" sz="3600" b="1" dirty="0" err="1">
                <a:solidFill>
                  <a:schemeClr val="bg1"/>
                </a:solidFill>
              </a:rPr>
              <a:t>Ap</a:t>
            </a:r>
            <a:r>
              <a:rPr lang="pt-BR" sz="3600" b="1" dirty="0">
                <a:solidFill>
                  <a:schemeClr val="bg1"/>
                </a:solidFill>
              </a:rPr>
              <a:t> Silveira de Moraes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Norma Natureza Slides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</a:rPr>
              <a:t>www.sergrasan.com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01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  <p:sndAc>
          <p:stSnd loop="1">
            <p:snd r:embed="rId2" name="Caruso instrumental.wav"/>
          </p:stSnd>
        </p:sndAc>
      </p:transition>
    </mc:Choice>
    <mc:Fallback>
      <p:transition spd="slow" advClick="0" advTm="20000">
        <p:dissolve/>
        <p:sndAc>
          <p:stSnd loop="1">
            <p:snd r:embed="rId2" name="Caruso instrument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1203277-AD13-497B-AECE-D38AFD5EF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225778" y="0"/>
            <a:ext cx="9369778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30BE0CFE-91B9-4231-A851-69386406AC86}"/>
              </a:ext>
            </a:extLst>
          </p:cNvPr>
          <p:cNvSpPr txBox="1"/>
          <p:nvPr/>
        </p:nvSpPr>
        <p:spPr>
          <a:xfrm>
            <a:off x="397564" y="477078"/>
            <a:ext cx="83091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vida não é um palco de exibição, a vida é um palco de evolução e busca pela paz e felicidade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vida não é um palco de vinganças, ela é um palco de construções de amor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51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9A365EF-06A9-4A8E-96F9-D7CB761A1E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97088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230D152-3223-410F-B600-6F5C85059BEB}"/>
              </a:ext>
            </a:extLst>
          </p:cNvPr>
          <p:cNvSpPr txBox="1"/>
          <p:nvPr/>
        </p:nvSpPr>
        <p:spPr>
          <a:xfrm>
            <a:off x="662609" y="225287"/>
            <a:ext cx="81633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 </a:t>
            </a: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vida não é um palco de raiva, ela é um palco de conhecimento para todos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vida não é um palco de guerra, ela é um palco em  que se deseja viver em paz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17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B5DBA06-8064-4E1C-BABB-D3CBD77DA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52BCEF5C-32BB-44C9-BF3B-D55F831B1CBF}"/>
              </a:ext>
            </a:extLst>
          </p:cNvPr>
          <p:cNvSpPr txBox="1"/>
          <p:nvPr/>
        </p:nvSpPr>
        <p:spPr>
          <a:xfrm>
            <a:off x="490329" y="755374"/>
            <a:ext cx="83886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vida não é um palco do mal, para Deus ela é um  belo palco do bem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vida é um palco de amor e perdão, gratidão e bem querer, façamos a nossa parte para um mundo melhor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51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17A840A-35E7-4781-8B63-678B27768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7156174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30B5BBA-47E7-4E7E-B985-469D0BF752F6}"/>
              </a:ext>
            </a:extLst>
          </p:cNvPr>
          <p:cNvSpPr txBox="1"/>
          <p:nvPr/>
        </p:nvSpPr>
        <p:spPr>
          <a:xfrm>
            <a:off x="265043" y="225288"/>
            <a:ext cx="854765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  <a:t>A felicidade é o palco da vida que todos procuramos, mas ela está primeiro na paz de espírito</a:t>
            </a:r>
            <a:b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  <a:t> </a:t>
            </a:r>
            <a:b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  <a:t>A paz de espírito provoca alegria e consciência tranquila, gratidão e amor. Obrigado Deus</a:t>
            </a:r>
            <a:b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92D050"/>
                </a:solidFill>
                <a:latin typeface="Arial Black" panose="020B0A04020102020204" pitchFamily="34" charset="0"/>
              </a:rPr>
              <a:t> </a:t>
            </a:r>
            <a:endParaRPr lang="pt-BR" sz="3200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7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1E1A7D2-E334-46D9-B645-3806AB5BC9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9A789DF-EDE3-4240-B033-1D4853D04C43}"/>
              </a:ext>
            </a:extLst>
          </p:cNvPr>
          <p:cNvSpPr txBox="1"/>
          <p:nvPr/>
        </p:nvSpPr>
        <p:spPr>
          <a:xfrm>
            <a:off x="755374" y="490330"/>
            <a:ext cx="800431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O palco da vida não é canteiro de guerra, Deus o construiu para ser o paraíso da alma</a:t>
            </a:r>
            <a:b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  <a:b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O palco da vida é o desenvolvimento humano, o crescimento interior, o viver com sabedoria e alegria.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79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1194D4A-3952-4910-85C2-4C4AD7DE3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5D694AE-EA07-4C08-B9EE-7A5C64252981}"/>
              </a:ext>
            </a:extLst>
          </p:cNvPr>
          <p:cNvSpPr txBox="1"/>
          <p:nvPr/>
        </p:nvSpPr>
        <p:spPr>
          <a:xfrm>
            <a:off x="596348" y="106017"/>
            <a:ext cx="79115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O palco da vida é buscar a tolerância, o amor, perdoar sempre a si e ao outro, consertando erros.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O palco da vida é lutar para viver feliz, e ser feliz nem sempre é ser rico, podemos ser felizes na pobreza também.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009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D90D2EB-F174-4E40-BF89-F7F2EB7508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06892CF-19C3-4548-A5A9-1DD9899FEA4D}"/>
              </a:ext>
            </a:extLst>
          </p:cNvPr>
          <p:cNvSpPr txBox="1"/>
          <p:nvPr/>
        </p:nvSpPr>
        <p:spPr>
          <a:xfrm>
            <a:off x="265043" y="238539"/>
            <a:ext cx="86271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  <a:t>O palco da vida é ser simples, conservar a “criança interior” sempre alegre e receptiva, de amor e bem</a:t>
            </a:r>
            <a:b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  <a:t> </a:t>
            </a:r>
            <a:b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  <a:t>No palco da vida, o ser humano busca a luz, e Deus é o farol da estrada, a proteção na curva, e o abraço na chegada</a:t>
            </a:r>
            <a:b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rgbClr val="00B0F0"/>
                </a:solidFill>
                <a:latin typeface="Arial Black" panose="020B0A04020102020204" pitchFamily="34" charset="0"/>
              </a:rPr>
              <a:t> </a:t>
            </a:r>
            <a:endParaRPr lang="pt-BR" sz="3200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7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F01808D-8DD9-424F-B28B-0D0FA4D3B7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E8ABB04A-76A6-494A-9145-4D39C6347063}"/>
              </a:ext>
            </a:extLst>
          </p:cNvPr>
          <p:cNvSpPr txBox="1"/>
          <p:nvPr/>
        </p:nvSpPr>
        <p:spPr>
          <a:xfrm>
            <a:off x="357809" y="3061252"/>
            <a:ext cx="878619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No palco da vida, passamos o tempo em busca de conhecimentos, erramos, tentamos acertar</a:t>
            </a:r>
            <a:b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b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No palco da vida há magia, mas há sofrimentos que devemos enfrentar e superar</a:t>
            </a:r>
            <a:b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07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5F3DEE9-2D50-40A0-AD3A-730920BE1D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2E272B3-25EF-4849-9FE2-8FDDCD2AE914}"/>
              </a:ext>
            </a:extLst>
          </p:cNvPr>
          <p:cNvSpPr txBox="1"/>
          <p:nvPr/>
        </p:nvSpPr>
        <p:spPr>
          <a:xfrm>
            <a:off x="0" y="145774"/>
            <a:ext cx="9037983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B0F0"/>
                </a:solidFill>
              </a:rPr>
              <a:t>No palco da vida construímos nossa alma</a:t>
            </a:r>
            <a:br>
              <a:rPr lang="pt-BR" sz="3200" b="1" dirty="0">
                <a:solidFill>
                  <a:srgbClr val="00B0F0"/>
                </a:solidFill>
              </a:rPr>
            </a:br>
            <a:r>
              <a:rPr lang="pt-BR" sz="3200" b="1" dirty="0">
                <a:solidFill>
                  <a:srgbClr val="00B0F0"/>
                </a:solidFill>
              </a:rPr>
              <a:t>COM DEUS NO COMANDO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Poema e formatação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Norma Aparecida Silveira de Moraes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Imagens do Pixabay</a:t>
            </a:r>
          </a:p>
          <a:p>
            <a:r>
              <a:rPr lang="pt-BR" sz="3200" b="1" dirty="0" err="1">
                <a:solidFill>
                  <a:srgbClr val="00B0F0"/>
                </a:solidFill>
              </a:rPr>
              <a:t>Musica:Caruso</a:t>
            </a:r>
            <a:r>
              <a:rPr lang="pt-BR" sz="3200" b="1" dirty="0">
                <a:solidFill>
                  <a:srgbClr val="00B0F0"/>
                </a:solidFill>
              </a:rPr>
              <a:t> Instrumental</a:t>
            </a:r>
          </a:p>
          <a:p>
            <a:endParaRPr lang="pt-BR" sz="3200" b="1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Divulgação</a:t>
            </a:r>
          </a:p>
          <a:p>
            <a:r>
              <a:rPr lang="pt-BR" sz="3200" b="1" dirty="0">
                <a:solidFill>
                  <a:srgbClr val="00B0F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www.normasilveiramoraes.recantodasletras.com.br</a:t>
            </a:r>
            <a:endParaRPr lang="pt-BR" sz="3200" b="1" dirty="0">
              <a:solidFill>
                <a:srgbClr val="00B0F0"/>
              </a:solidFill>
            </a:endParaRPr>
          </a:p>
          <a:p>
            <a:r>
              <a:rPr lang="pt-BR" sz="3200" b="1" dirty="0">
                <a:solidFill>
                  <a:srgbClr val="00B0F0"/>
                </a:solidFill>
              </a:rPr>
              <a:t>Norma Silveira Moraes Slides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Norma Natureza</a:t>
            </a:r>
          </a:p>
          <a:p>
            <a:r>
              <a:rPr lang="pt-BR" sz="3200" b="1" dirty="0">
                <a:solidFill>
                  <a:srgbClr val="00B0F0"/>
                </a:solidFill>
              </a:rPr>
              <a:t>www.sergrasan.com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4486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20000">
        <p:dissolve/>
      </p:transition>
    </mc:Choice>
    <mc:Fallback>
      <p:transition spd="slow" advClick="0" advTm="2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432</Words>
  <Application>Microsoft Office PowerPoint</Application>
  <PresentationFormat>Apresentação na tela (4:3)</PresentationFormat>
  <Paragraphs>25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6</cp:revision>
  <dcterms:created xsi:type="dcterms:W3CDTF">2020-01-23T21:21:15Z</dcterms:created>
  <dcterms:modified xsi:type="dcterms:W3CDTF">2020-01-23T22:06:39Z</dcterms:modified>
</cp:coreProperties>
</file>