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7" r:id="rId2"/>
    <p:sldId id="257" r:id="rId3"/>
    <p:sldId id="256" r:id="rId4"/>
    <p:sldId id="258" r:id="rId5"/>
    <p:sldId id="263" r:id="rId6"/>
    <p:sldId id="262" r:id="rId7"/>
    <p:sldId id="266" r:id="rId8"/>
    <p:sldId id="259" r:id="rId9"/>
    <p:sldId id="264" r:id="rId10"/>
    <p:sldId id="261" r:id="rId11"/>
    <p:sldId id="260" r:id="rId12"/>
    <p:sldId id="265" r:id="rId13"/>
    <p:sldId id="268" r:id="rId14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647" autoAdjust="0"/>
    <p:restoredTop sz="94660"/>
  </p:normalViewPr>
  <p:slideViewPr>
    <p:cSldViewPr snapToGrid="0">
      <p:cViewPr varScale="1">
        <p:scale>
          <a:sx n="55" d="100"/>
          <a:sy n="55" d="100"/>
        </p:scale>
        <p:origin x="1056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627FD9-EDB2-484D-A307-FD488F1E7498}" type="datetimeFigureOut">
              <a:rPr lang="pt-BR" smtClean="0"/>
              <a:t>02/07/2019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3E69AC-6EDA-46C0-965B-A805DBF424B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590837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Click="0" advTm="18000">
        <p15:prstTrans prst="airplane"/>
      </p:transition>
    </mc:Choice>
    <mc:Fallback>
      <p:transition spd="slow" advClick="0" advTm="1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627FD9-EDB2-484D-A307-FD488F1E7498}" type="datetimeFigureOut">
              <a:rPr lang="pt-BR" smtClean="0"/>
              <a:t>02/07/2019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3E69AC-6EDA-46C0-965B-A805DBF424B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190125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Click="0" advTm="18000">
        <p15:prstTrans prst="airplane"/>
      </p:transition>
    </mc:Choice>
    <mc:Fallback>
      <p:transition spd="slow" advClick="0" advTm="1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627FD9-EDB2-484D-A307-FD488F1E7498}" type="datetimeFigureOut">
              <a:rPr lang="pt-BR" smtClean="0"/>
              <a:t>02/07/2019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3E69AC-6EDA-46C0-965B-A805DBF424B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162856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Click="0" advTm="18000">
        <p15:prstTrans prst="airplane"/>
      </p:transition>
    </mc:Choice>
    <mc:Fallback>
      <p:transition spd="slow" advClick="0" advTm="1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627FD9-EDB2-484D-A307-FD488F1E7498}" type="datetimeFigureOut">
              <a:rPr lang="pt-BR" smtClean="0"/>
              <a:t>02/07/2019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3E69AC-6EDA-46C0-965B-A805DBF424B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090793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Click="0" advTm="18000">
        <p15:prstTrans prst="airplane"/>
      </p:transition>
    </mc:Choice>
    <mc:Fallback>
      <p:transition spd="slow" advClick="0" advTm="1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627FD9-EDB2-484D-A307-FD488F1E7498}" type="datetimeFigureOut">
              <a:rPr lang="pt-BR" smtClean="0"/>
              <a:t>02/07/2019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3E69AC-6EDA-46C0-965B-A805DBF424B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054923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Click="0" advTm="18000">
        <p15:prstTrans prst="airplane"/>
      </p:transition>
    </mc:Choice>
    <mc:Fallback>
      <p:transition spd="slow" advClick="0" advTm="1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627FD9-EDB2-484D-A307-FD488F1E7498}" type="datetimeFigureOut">
              <a:rPr lang="pt-BR" smtClean="0"/>
              <a:t>02/07/2019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3E69AC-6EDA-46C0-965B-A805DBF424B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016905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Click="0" advTm="18000">
        <p15:prstTrans prst="airplane"/>
      </p:transition>
    </mc:Choice>
    <mc:Fallback>
      <p:transition spd="slow" advClick="0" advTm="1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627FD9-EDB2-484D-A307-FD488F1E7498}" type="datetimeFigureOut">
              <a:rPr lang="pt-BR" smtClean="0"/>
              <a:t>02/07/2019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3E69AC-6EDA-46C0-965B-A805DBF424B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744127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Click="0" advTm="18000">
        <p15:prstTrans prst="airplane"/>
      </p:transition>
    </mc:Choice>
    <mc:Fallback>
      <p:transition spd="slow" advClick="0" advTm="1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627FD9-EDB2-484D-A307-FD488F1E7498}" type="datetimeFigureOut">
              <a:rPr lang="pt-BR" smtClean="0"/>
              <a:t>02/07/2019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3E69AC-6EDA-46C0-965B-A805DBF424B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500656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Click="0" advTm="18000">
        <p15:prstTrans prst="airplane"/>
      </p:transition>
    </mc:Choice>
    <mc:Fallback>
      <p:transition spd="slow" advClick="0" advTm="1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627FD9-EDB2-484D-A307-FD488F1E7498}" type="datetimeFigureOut">
              <a:rPr lang="pt-BR" smtClean="0"/>
              <a:t>02/07/2019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3E69AC-6EDA-46C0-965B-A805DBF424B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827093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Click="0" advTm="18000">
        <p15:prstTrans prst="airplane"/>
      </p:transition>
    </mc:Choice>
    <mc:Fallback>
      <p:transition spd="slow" advClick="0" advTm="1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627FD9-EDB2-484D-A307-FD488F1E7498}" type="datetimeFigureOut">
              <a:rPr lang="pt-BR" smtClean="0"/>
              <a:t>02/07/2019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3E69AC-6EDA-46C0-965B-A805DBF424B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066698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Click="0" advTm="18000">
        <p15:prstTrans prst="airplane"/>
      </p:transition>
    </mc:Choice>
    <mc:Fallback>
      <p:transition spd="slow" advClick="0" advTm="1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627FD9-EDB2-484D-A307-FD488F1E7498}" type="datetimeFigureOut">
              <a:rPr lang="pt-BR" smtClean="0"/>
              <a:t>02/07/2019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3E69AC-6EDA-46C0-965B-A805DBF424B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262913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Click="0" advTm="18000">
        <p15:prstTrans prst="airplane"/>
      </p:transition>
    </mc:Choice>
    <mc:Fallback>
      <p:transition spd="slow" advClick="0" advTm="1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627FD9-EDB2-484D-A307-FD488F1E7498}" type="datetimeFigureOut">
              <a:rPr lang="pt-BR" smtClean="0"/>
              <a:t>02/07/2019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3E69AC-6EDA-46C0-965B-A805DBF424B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609592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Click="0" advTm="18000">
        <p15:prstTrans prst="airplane"/>
      </p:transition>
    </mc:Choice>
    <mc:Fallback>
      <p:transition spd="slow" advClick="0" advTm="18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ergrasan.com/" TargetMode="External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84909" y="498764"/>
            <a:ext cx="8021782" cy="6370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6000" b="1" dirty="0">
                <a:solidFill>
                  <a:schemeClr val="bg1"/>
                </a:solidFill>
              </a:rPr>
              <a:t>Encontro no amor e na poesia</a:t>
            </a:r>
            <a:r>
              <a:rPr lang="pt-BR" sz="6000" b="1" dirty="0" smtClean="0">
                <a:solidFill>
                  <a:schemeClr val="bg1"/>
                </a:solidFill>
              </a:rPr>
              <a:t>...</a:t>
            </a:r>
          </a:p>
          <a:p>
            <a:pPr algn="ctr"/>
            <a:r>
              <a:rPr lang="pt-BR" sz="3600" b="1" dirty="0" smtClean="0">
                <a:solidFill>
                  <a:schemeClr val="bg1"/>
                </a:solidFill>
              </a:rPr>
              <a:t>Apresentação e formatação</a:t>
            </a:r>
          </a:p>
          <a:p>
            <a:pPr algn="ctr"/>
            <a:r>
              <a:rPr lang="pt-BR" sz="3600" b="1" dirty="0" smtClean="0">
                <a:solidFill>
                  <a:schemeClr val="bg1"/>
                </a:solidFill>
              </a:rPr>
              <a:t>Norma Aparecida Silveira de Moraes</a:t>
            </a:r>
          </a:p>
          <a:p>
            <a:pPr algn="ctr"/>
            <a:endParaRPr lang="pt-BR" sz="3600" b="1" dirty="0" smtClean="0">
              <a:solidFill>
                <a:schemeClr val="bg1"/>
              </a:solidFill>
            </a:endParaRPr>
          </a:p>
          <a:p>
            <a:pPr algn="ctr"/>
            <a:endParaRPr lang="pt-BR" sz="3600" b="1" dirty="0">
              <a:solidFill>
                <a:schemeClr val="bg1"/>
              </a:solidFill>
            </a:endParaRPr>
          </a:p>
          <a:p>
            <a:pPr algn="ctr"/>
            <a:endParaRPr lang="pt-BR" sz="3600" b="1" dirty="0">
              <a:solidFill>
                <a:schemeClr val="bg1"/>
              </a:solidFill>
            </a:endParaRPr>
          </a:p>
          <a:p>
            <a:pPr algn="ctr"/>
            <a:r>
              <a:rPr lang="pt-BR" sz="3600" b="1" dirty="0" smtClean="0">
                <a:solidFill>
                  <a:schemeClr val="bg1"/>
                </a:solidFill>
              </a:rPr>
              <a:t>Divulgação</a:t>
            </a:r>
          </a:p>
          <a:p>
            <a:pPr algn="ctr"/>
            <a:r>
              <a:rPr lang="pt-BR" sz="3600" b="1" dirty="0" smtClean="0">
                <a:solidFill>
                  <a:schemeClr val="bg1"/>
                </a:solidFill>
              </a:rPr>
              <a:t>Norma Experimentais Poéticos</a:t>
            </a:r>
          </a:p>
          <a:p>
            <a:pPr algn="ctr"/>
            <a:r>
              <a:rPr lang="pt-BR" sz="3600" b="1" dirty="0" smtClean="0">
                <a:solidFill>
                  <a:schemeClr val="bg1"/>
                </a:solidFill>
              </a:rPr>
              <a:t>www.sergrasan.com</a:t>
            </a:r>
            <a:endParaRPr lang="pt-BR" sz="36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14305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Click="0" advTm="18000">
        <p15:prstTrans prst="airplane"/>
        <p:sndAc>
          <p:stSnd loop="1">
            <p:snd r:embed="rId2" name="Andre Rieu - Imagine.wav"/>
          </p:stSnd>
        </p:sndAc>
      </p:transition>
    </mc:Choice>
    <mc:Fallback>
      <p:transition spd="slow" advClick="0" advTm="18000">
        <p:fade/>
        <p:sndAc>
          <p:stSnd loop="1">
            <p:snd r:embed="rId2" name="Andre Rieu - Imagin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60218" y="346364"/>
            <a:ext cx="8063346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Encontro no amor e na poesia,</a:t>
            </a:r>
          </a:p>
          <a:p>
            <a:r>
              <a:rPr lang="pt-BR" sz="36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A força que movimenta minha vida</a:t>
            </a:r>
          </a:p>
          <a:p>
            <a:r>
              <a:rPr lang="pt-BR" sz="36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 </a:t>
            </a:r>
          </a:p>
          <a:p>
            <a:r>
              <a:rPr lang="pt-BR" sz="36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Encontro no amor e na poesia,</a:t>
            </a:r>
          </a:p>
          <a:p>
            <a:r>
              <a:rPr lang="pt-BR" sz="36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A alegria de poder me expressar</a:t>
            </a:r>
          </a:p>
        </p:txBody>
      </p:sp>
    </p:spTree>
    <p:extLst>
      <p:ext uri="{BB962C8B-B14F-4D97-AF65-F5344CB8AC3E}">
        <p14:creationId xmlns:p14="http://schemas.microsoft.com/office/powerpoint/2010/main" val="15521094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Click="0" advTm="18000">
        <p15:prstTrans prst="airplane"/>
      </p:transition>
    </mc:Choice>
    <mc:Fallback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387928" y="207818"/>
            <a:ext cx="8756072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rgbClr val="FFC000"/>
                </a:solidFill>
              </a:rPr>
              <a:t>Encontro no amor e na poesia, </a:t>
            </a:r>
          </a:p>
          <a:p>
            <a:r>
              <a:rPr lang="pt-BR" sz="3600" b="1" dirty="0">
                <a:solidFill>
                  <a:srgbClr val="FFC000"/>
                </a:solidFill>
              </a:rPr>
              <a:t>Uma maneira de deixar as lágrimas caírem</a:t>
            </a:r>
          </a:p>
          <a:p>
            <a:r>
              <a:rPr lang="pt-BR" sz="3600" b="1" dirty="0">
                <a:solidFill>
                  <a:srgbClr val="FFC000"/>
                </a:solidFill>
              </a:rPr>
              <a:t> </a:t>
            </a:r>
          </a:p>
          <a:p>
            <a:r>
              <a:rPr lang="pt-BR" sz="3600" b="1" dirty="0">
                <a:solidFill>
                  <a:srgbClr val="FFC000"/>
                </a:solidFill>
              </a:rPr>
              <a:t>Encontro no amor e na poesia,</a:t>
            </a:r>
          </a:p>
          <a:p>
            <a:r>
              <a:rPr lang="pt-BR" sz="3600" b="1" dirty="0">
                <a:solidFill>
                  <a:srgbClr val="FFC000"/>
                </a:solidFill>
              </a:rPr>
              <a:t>Uma maneira de lidar como os meus medos</a:t>
            </a:r>
          </a:p>
          <a:p>
            <a:r>
              <a:rPr lang="pt-BR" sz="3600" b="1" dirty="0">
                <a:solidFill>
                  <a:srgbClr val="FFC000"/>
                </a:solidFill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16041880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Click="0" advTm="18000">
        <p15:prstTrans prst="airplane"/>
      </p:transition>
    </mc:Choice>
    <mc:Fallback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74074" y="498764"/>
            <a:ext cx="854825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C000"/>
                </a:solidFill>
              </a:rPr>
              <a:t>Encontro no amor e na poesia,</a:t>
            </a:r>
          </a:p>
          <a:p>
            <a:r>
              <a:rPr lang="pt-BR" sz="4000" b="1" dirty="0">
                <a:solidFill>
                  <a:srgbClr val="FFC000"/>
                </a:solidFill>
              </a:rPr>
              <a:t>Uma maneira resolver meus desencontros</a:t>
            </a:r>
          </a:p>
          <a:p>
            <a:r>
              <a:rPr lang="pt-BR" sz="4000" b="1" dirty="0">
                <a:solidFill>
                  <a:srgbClr val="FFC000"/>
                </a:solidFill>
              </a:rPr>
              <a:t> </a:t>
            </a:r>
          </a:p>
          <a:p>
            <a:r>
              <a:rPr lang="pt-BR" sz="4000" b="1" dirty="0">
                <a:solidFill>
                  <a:srgbClr val="FFC000"/>
                </a:solidFill>
              </a:rPr>
              <a:t>Encontro no amor e na poesia,</a:t>
            </a:r>
          </a:p>
          <a:p>
            <a:r>
              <a:rPr lang="pt-BR" sz="4000" b="1" dirty="0">
                <a:solidFill>
                  <a:srgbClr val="FFC000"/>
                </a:solidFill>
              </a:rPr>
              <a:t>Uma maneira de </a:t>
            </a:r>
            <a:r>
              <a:rPr lang="pt-BR" sz="4000" b="1">
                <a:solidFill>
                  <a:srgbClr val="FFC000"/>
                </a:solidFill>
              </a:rPr>
              <a:t>trabalhar </a:t>
            </a:r>
            <a:r>
              <a:rPr lang="pt-BR" sz="4000" b="1" smtClean="0">
                <a:solidFill>
                  <a:srgbClr val="FFC000"/>
                </a:solidFill>
              </a:rPr>
              <a:t>minhas </a:t>
            </a:r>
            <a:r>
              <a:rPr lang="pt-BR" sz="4000" b="1" dirty="0">
                <a:solidFill>
                  <a:srgbClr val="FFC000"/>
                </a:solidFill>
              </a:rPr>
              <a:t>lembranças</a:t>
            </a:r>
          </a:p>
        </p:txBody>
      </p:sp>
    </p:spTree>
    <p:extLst>
      <p:ext uri="{BB962C8B-B14F-4D97-AF65-F5344CB8AC3E}">
        <p14:creationId xmlns:p14="http://schemas.microsoft.com/office/powerpoint/2010/main" val="18334589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Click="0" advTm="18000">
        <p15:prstTrans prst="airplane"/>
      </p:transition>
    </mc:Choice>
    <mc:Fallback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63236" y="249382"/>
            <a:ext cx="9019309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C000"/>
                </a:solidFill>
              </a:rPr>
              <a:t>Encontro no amor e na poesia,</a:t>
            </a:r>
          </a:p>
          <a:p>
            <a:r>
              <a:rPr lang="pt-BR" sz="4000" b="1" dirty="0">
                <a:solidFill>
                  <a:srgbClr val="FFC000"/>
                </a:solidFill>
              </a:rPr>
              <a:t>Uma maneira de viajar em pensamentos</a:t>
            </a:r>
          </a:p>
          <a:p>
            <a:r>
              <a:rPr lang="pt-BR" sz="4000" b="1" dirty="0">
                <a:solidFill>
                  <a:srgbClr val="FFC000"/>
                </a:solidFill>
              </a:rPr>
              <a:t> </a:t>
            </a:r>
          </a:p>
          <a:p>
            <a:r>
              <a:rPr lang="pt-BR" sz="4000" b="1" dirty="0">
                <a:solidFill>
                  <a:srgbClr val="FFC000"/>
                </a:solidFill>
              </a:rPr>
              <a:t>Encontro no amor e na poesia,</a:t>
            </a:r>
          </a:p>
          <a:p>
            <a:r>
              <a:rPr lang="pt-BR" sz="4000" b="1" dirty="0">
                <a:solidFill>
                  <a:srgbClr val="FFC000"/>
                </a:solidFill>
              </a:rPr>
              <a:t>Mil maneiras de buscar minha essência.</a:t>
            </a:r>
          </a:p>
        </p:txBody>
      </p:sp>
    </p:spTree>
    <p:extLst>
      <p:ext uri="{BB962C8B-B14F-4D97-AF65-F5344CB8AC3E}">
        <p14:creationId xmlns:p14="http://schemas.microsoft.com/office/powerpoint/2010/main" val="6849762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Click="0" advTm="18000">
        <p15:prstTrans prst="airplane"/>
      </p:transition>
    </mc:Choice>
    <mc:Fallback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21673" y="360218"/>
            <a:ext cx="8922327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/>
              <a:t>Encontro no amor e na poesia,</a:t>
            </a:r>
          </a:p>
          <a:p>
            <a:r>
              <a:rPr lang="pt-BR" sz="4000" b="1" dirty="0"/>
              <a:t>Respostas para os meus questionamentos</a:t>
            </a:r>
          </a:p>
          <a:p>
            <a:r>
              <a:rPr lang="pt-BR" sz="4000" b="1" dirty="0"/>
              <a:t> </a:t>
            </a:r>
          </a:p>
          <a:p>
            <a:r>
              <a:rPr lang="pt-BR" sz="4000" b="1" dirty="0" smtClean="0"/>
              <a:t>        Encontro </a:t>
            </a:r>
            <a:r>
              <a:rPr lang="pt-BR" sz="4000" b="1" dirty="0"/>
              <a:t>no amor e na poesia,</a:t>
            </a:r>
          </a:p>
          <a:p>
            <a:r>
              <a:rPr lang="pt-BR" sz="4000" b="1" dirty="0" smtClean="0"/>
              <a:t>        Reflexão </a:t>
            </a:r>
            <a:r>
              <a:rPr lang="pt-BR" sz="4000" b="1" dirty="0"/>
              <a:t>para meu caminho de vida</a:t>
            </a:r>
          </a:p>
        </p:txBody>
      </p:sp>
    </p:spTree>
    <p:extLst>
      <p:ext uri="{BB962C8B-B14F-4D97-AF65-F5344CB8AC3E}">
        <p14:creationId xmlns:p14="http://schemas.microsoft.com/office/powerpoint/2010/main" val="7438601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Click="0" advTm="18000">
        <p15:prstTrans prst="airplane"/>
      </p:transition>
    </mc:Choice>
    <mc:Fallback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07819" y="180109"/>
            <a:ext cx="8395854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rgbClr val="002060"/>
                </a:solidFill>
              </a:rPr>
              <a:t>Encontro no amor e na poesia,</a:t>
            </a:r>
          </a:p>
          <a:p>
            <a:r>
              <a:rPr lang="pt-BR" sz="3600" b="1" dirty="0">
                <a:solidFill>
                  <a:srgbClr val="002060"/>
                </a:solidFill>
              </a:rPr>
              <a:t>Um alento, relaxamento, um imenso prazer</a:t>
            </a:r>
          </a:p>
          <a:p>
            <a:r>
              <a:rPr lang="pt-BR" sz="3600" b="1" dirty="0">
                <a:solidFill>
                  <a:srgbClr val="002060"/>
                </a:solidFill>
              </a:rPr>
              <a:t> </a:t>
            </a:r>
          </a:p>
          <a:p>
            <a:r>
              <a:rPr lang="pt-BR" sz="3600" b="1" dirty="0">
                <a:solidFill>
                  <a:srgbClr val="002060"/>
                </a:solidFill>
              </a:rPr>
              <a:t>Encontro no amor e na poesia,</a:t>
            </a:r>
          </a:p>
          <a:p>
            <a:r>
              <a:rPr lang="pt-BR" sz="3600" b="1" dirty="0">
                <a:solidFill>
                  <a:srgbClr val="002060"/>
                </a:solidFill>
              </a:rPr>
              <a:t>O alimento certo para a minha alma</a:t>
            </a:r>
          </a:p>
        </p:txBody>
      </p:sp>
    </p:spTree>
    <p:extLst>
      <p:ext uri="{BB962C8B-B14F-4D97-AF65-F5344CB8AC3E}">
        <p14:creationId xmlns:p14="http://schemas.microsoft.com/office/powerpoint/2010/main" val="14618294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Click="0" advTm="18000">
        <p15:prstTrans prst="airplane"/>
      </p:transition>
    </mc:Choice>
    <mc:Fallback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29491" y="304800"/>
            <a:ext cx="8201891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chemeClr val="bg1"/>
                </a:solidFill>
              </a:rPr>
              <a:t>Encontro no amor e na poesia,</a:t>
            </a:r>
          </a:p>
          <a:p>
            <a:r>
              <a:rPr lang="pt-BR" sz="3600" b="1" dirty="0">
                <a:solidFill>
                  <a:schemeClr val="bg1"/>
                </a:solidFill>
              </a:rPr>
              <a:t>Respostas para minha questões interiores</a:t>
            </a:r>
          </a:p>
          <a:p>
            <a:r>
              <a:rPr lang="pt-BR" sz="3600" b="1" dirty="0">
                <a:solidFill>
                  <a:schemeClr val="bg1"/>
                </a:solidFill>
              </a:rPr>
              <a:t> </a:t>
            </a:r>
          </a:p>
          <a:p>
            <a:r>
              <a:rPr lang="pt-BR" sz="3600" b="1" dirty="0">
                <a:solidFill>
                  <a:schemeClr val="bg1"/>
                </a:solidFill>
              </a:rPr>
              <a:t>Encontro no amor e na poesia,</a:t>
            </a:r>
          </a:p>
          <a:p>
            <a:r>
              <a:rPr lang="pt-BR" sz="3600" b="1" dirty="0">
                <a:solidFill>
                  <a:schemeClr val="bg1"/>
                </a:solidFill>
              </a:rPr>
              <a:t>A paz que tanto procuro e a luz na minha estrada</a:t>
            </a:r>
          </a:p>
        </p:txBody>
      </p:sp>
    </p:spTree>
    <p:extLst>
      <p:ext uri="{BB962C8B-B14F-4D97-AF65-F5344CB8AC3E}">
        <p14:creationId xmlns:p14="http://schemas.microsoft.com/office/powerpoint/2010/main" val="21006096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Click="0" advTm="18000">
        <p15:prstTrans prst="airplane"/>
      </p:transition>
    </mc:Choice>
    <mc:Fallback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01782" y="387927"/>
            <a:ext cx="7980218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chemeClr val="bg1"/>
                </a:solidFill>
              </a:rPr>
              <a:t>Encontro no amor e na poesia,</a:t>
            </a:r>
          </a:p>
          <a:p>
            <a:r>
              <a:rPr lang="pt-BR" sz="4000" b="1" dirty="0">
                <a:solidFill>
                  <a:schemeClr val="bg1"/>
                </a:solidFill>
              </a:rPr>
              <a:t>O refúgio para minha alma</a:t>
            </a:r>
          </a:p>
          <a:p>
            <a:r>
              <a:rPr lang="pt-BR" sz="4000" b="1" dirty="0">
                <a:solidFill>
                  <a:schemeClr val="bg1"/>
                </a:solidFill>
              </a:rPr>
              <a:t> </a:t>
            </a:r>
          </a:p>
          <a:p>
            <a:r>
              <a:rPr lang="pt-BR" sz="4000" b="1" dirty="0">
                <a:solidFill>
                  <a:schemeClr val="bg1"/>
                </a:solidFill>
              </a:rPr>
              <a:t>Encontro no amor e na poesia</a:t>
            </a:r>
          </a:p>
          <a:p>
            <a:r>
              <a:rPr lang="pt-BR" sz="4000" b="1" dirty="0">
                <a:solidFill>
                  <a:schemeClr val="bg1"/>
                </a:solidFill>
              </a:rPr>
              <a:t>A sabedoria infinita de Deus</a:t>
            </a:r>
          </a:p>
        </p:txBody>
      </p:sp>
    </p:spTree>
    <p:extLst>
      <p:ext uri="{BB962C8B-B14F-4D97-AF65-F5344CB8AC3E}">
        <p14:creationId xmlns:p14="http://schemas.microsoft.com/office/powerpoint/2010/main" val="36405835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Click="0" advTm="18000">
        <p15:prstTrans prst="airplane"/>
      </p:transition>
    </mc:Choice>
    <mc:Fallback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12618" y="304800"/>
            <a:ext cx="7813964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chemeClr val="bg1"/>
                </a:solidFill>
              </a:rPr>
              <a:t>Encontro no amor e na poesia,</a:t>
            </a:r>
          </a:p>
          <a:p>
            <a:r>
              <a:rPr lang="pt-BR" sz="4000" b="1" dirty="0">
                <a:solidFill>
                  <a:schemeClr val="bg1"/>
                </a:solidFill>
              </a:rPr>
              <a:t>A base para uma vida feliz</a:t>
            </a:r>
          </a:p>
          <a:p>
            <a:r>
              <a:rPr lang="pt-BR" sz="4000" b="1" dirty="0">
                <a:solidFill>
                  <a:schemeClr val="bg1"/>
                </a:solidFill>
              </a:rPr>
              <a:t> </a:t>
            </a:r>
          </a:p>
          <a:p>
            <a:r>
              <a:rPr lang="pt-BR" sz="4000" b="1" dirty="0">
                <a:solidFill>
                  <a:schemeClr val="bg1"/>
                </a:solidFill>
              </a:rPr>
              <a:t>Encontro no amor e na poesia,</a:t>
            </a:r>
          </a:p>
          <a:p>
            <a:r>
              <a:rPr lang="pt-BR" sz="4000" b="1" dirty="0">
                <a:solidFill>
                  <a:schemeClr val="bg1"/>
                </a:solidFill>
              </a:rPr>
              <a:t>O </a:t>
            </a:r>
            <a:r>
              <a:rPr lang="pt-BR" sz="4000" b="1" dirty="0" smtClean="0">
                <a:solidFill>
                  <a:schemeClr val="bg1"/>
                </a:solidFill>
              </a:rPr>
              <a:t>bálsamo </a:t>
            </a:r>
            <a:r>
              <a:rPr lang="pt-BR" sz="4000" b="1" dirty="0">
                <a:solidFill>
                  <a:schemeClr val="bg1"/>
                </a:solidFill>
              </a:rPr>
              <a:t>que cicatriza feridas</a:t>
            </a:r>
          </a:p>
        </p:txBody>
      </p:sp>
    </p:spTree>
    <p:extLst>
      <p:ext uri="{BB962C8B-B14F-4D97-AF65-F5344CB8AC3E}">
        <p14:creationId xmlns:p14="http://schemas.microsoft.com/office/powerpoint/2010/main" val="14582297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Click="0" advTm="18000">
        <p15:prstTrans prst="airplane"/>
      </p:transition>
    </mc:Choice>
    <mc:Fallback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775855" y="415636"/>
            <a:ext cx="7910945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chemeClr val="bg1"/>
                </a:solidFill>
              </a:rPr>
              <a:t>Encontro no amor e na poesia</a:t>
            </a:r>
          </a:p>
          <a:p>
            <a:r>
              <a:rPr lang="pt-BR" sz="4000" b="1" dirty="0">
                <a:solidFill>
                  <a:schemeClr val="bg1"/>
                </a:solidFill>
              </a:rPr>
              <a:t>A benção de Deus de todos os dias</a:t>
            </a:r>
          </a:p>
          <a:p>
            <a:r>
              <a:rPr lang="pt-BR" sz="4000" b="1" dirty="0">
                <a:solidFill>
                  <a:schemeClr val="bg1"/>
                </a:solidFill>
              </a:rPr>
              <a:t> </a:t>
            </a:r>
          </a:p>
          <a:p>
            <a:r>
              <a:rPr lang="pt-BR" sz="4000" b="1" dirty="0">
                <a:solidFill>
                  <a:schemeClr val="bg1"/>
                </a:solidFill>
              </a:rPr>
              <a:t>Encontro no amor e na poesia,</a:t>
            </a:r>
          </a:p>
          <a:p>
            <a:r>
              <a:rPr lang="pt-BR" sz="4000" b="1" dirty="0">
                <a:solidFill>
                  <a:schemeClr val="bg1"/>
                </a:solidFill>
              </a:rPr>
              <a:t>A alegria de existir no mundo</a:t>
            </a:r>
          </a:p>
        </p:txBody>
      </p:sp>
    </p:spTree>
    <p:extLst>
      <p:ext uri="{BB962C8B-B14F-4D97-AF65-F5344CB8AC3E}">
        <p14:creationId xmlns:p14="http://schemas.microsoft.com/office/powerpoint/2010/main" val="14701556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Click="0" advTm="18000">
        <p15:prstTrans prst="airplane"/>
      </p:transition>
    </mc:Choice>
    <mc:Fallback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66255" y="124691"/>
            <a:ext cx="8492836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chemeClr val="bg1"/>
                </a:solidFill>
              </a:rPr>
              <a:t>Encontro no amor e na poesia,</a:t>
            </a:r>
          </a:p>
          <a:p>
            <a:r>
              <a:rPr lang="pt-BR" sz="4000" b="1" dirty="0">
                <a:solidFill>
                  <a:schemeClr val="bg1"/>
                </a:solidFill>
              </a:rPr>
              <a:t>A beleza da natureza, da mãe terra</a:t>
            </a:r>
          </a:p>
          <a:p>
            <a:r>
              <a:rPr lang="pt-BR" sz="4000" b="1" dirty="0">
                <a:solidFill>
                  <a:schemeClr val="bg1"/>
                </a:solidFill>
              </a:rPr>
              <a:t> </a:t>
            </a:r>
          </a:p>
          <a:p>
            <a:r>
              <a:rPr lang="pt-BR" sz="4000" b="1" dirty="0">
                <a:solidFill>
                  <a:schemeClr val="bg1"/>
                </a:solidFill>
              </a:rPr>
              <a:t>Encontro no amor e na poesia,</a:t>
            </a:r>
          </a:p>
          <a:p>
            <a:r>
              <a:rPr lang="pt-BR" sz="4000" b="1" dirty="0">
                <a:solidFill>
                  <a:schemeClr val="bg1"/>
                </a:solidFill>
              </a:rPr>
              <a:t>A motivação de cada amanhecer</a:t>
            </a:r>
          </a:p>
          <a:p>
            <a:r>
              <a:rPr lang="pt-BR" sz="4000" b="1" dirty="0">
                <a:solidFill>
                  <a:schemeClr val="bg1"/>
                </a:solidFill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32046088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Click="0" advTm="18000">
        <p15:prstTrans prst="airplane"/>
      </p:transition>
    </mc:Choice>
    <mc:Fallback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0" y="304800"/>
            <a:ext cx="9282545" cy="65556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 smtClean="0">
                <a:solidFill>
                  <a:schemeClr val="bg1"/>
                </a:solidFill>
              </a:rPr>
              <a:t>Créditos </a:t>
            </a:r>
          </a:p>
          <a:p>
            <a:pPr algn="ctr"/>
            <a:r>
              <a:rPr lang="pt-BR" sz="3200" b="1" dirty="0" smtClean="0">
                <a:solidFill>
                  <a:schemeClr val="bg1"/>
                </a:solidFill>
              </a:rPr>
              <a:t>Encontro no amor e na poesia...</a:t>
            </a:r>
          </a:p>
          <a:p>
            <a:pPr algn="ctr"/>
            <a:r>
              <a:rPr lang="pt-BR" sz="3200" b="1" dirty="0" smtClean="0">
                <a:solidFill>
                  <a:schemeClr val="bg1"/>
                </a:solidFill>
              </a:rPr>
              <a:t>Apresentação, poema e  formatação</a:t>
            </a:r>
          </a:p>
          <a:p>
            <a:pPr algn="ctr"/>
            <a:r>
              <a:rPr lang="pt-BR" sz="3200" b="1" dirty="0" smtClean="0">
                <a:solidFill>
                  <a:schemeClr val="bg1"/>
                </a:solidFill>
              </a:rPr>
              <a:t>Norma Aparecida Silveira de Moraes</a:t>
            </a:r>
          </a:p>
          <a:p>
            <a:pPr algn="ctr"/>
            <a:r>
              <a:rPr lang="pt-BR" sz="3200" b="1" dirty="0" smtClean="0">
                <a:solidFill>
                  <a:schemeClr val="bg1"/>
                </a:solidFill>
              </a:rPr>
              <a:t>Musica: André </a:t>
            </a:r>
            <a:r>
              <a:rPr lang="pt-BR" sz="3200" b="1" dirty="0" err="1" smtClean="0">
                <a:solidFill>
                  <a:schemeClr val="bg1"/>
                </a:solidFill>
              </a:rPr>
              <a:t>Rieu</a:t>
            </a:r>
            <a:r>
              <a:rPr lang="pt-BR" sz="3200" b="1" dirty="0" smtClean="0">
                <a:solidFill>
                  <a:schemeClr val="bg1"/>
                </a:solidFill>
              </a:rPr>
              <a:t> - Imagine</a:t>
            </a:r>
          </a:p>
          <a:p>
            <a:pPr algn="ctr"/>
            <a:r>
              <a:rPr lang="pt-BR" sz="3200" b="1" dirty="0" smtClean="0">
                <a:solidFill>
                  <a:schemeClr val="bg1"/>
                </a:solidFill>
              </a:rPr>
              <a:t>Imagens: Pixabay e pessoais</a:t>
            </a:r>
          </a:p>
          <a:p>
            <a:pPr algn="ctr"/>
            <a:r>
              <a:rPr lang="pt-BR" sz="3200" b="1" dirty="0" smtClean="0">
                <a:solidFill>
                  <a:schemeClr val="bg1"/>
                </a:solidFill>
              </a:rPr>
              <a:t>Divulgação</a:t>
            </a:r>
          </a:p>
          <a:p>
            <a:pPr algn="ctr"/>
            <a:r>
              <a:rPr lang="pt-BR" sz="3200" b="1" dirty="0" smtClean="0">
                <a:solidFill>
                  <a:schemeClr val="bg1"/>
                </a:solidFill>
              </a:rPr>
              <a:t>www.normasilveiramoraes.recantodasletras.com.br</a:t>
            </a:r>
            <a:endParaRPr lang="pt-BR" sz="3200" b="1" dirty="0" smtClean="0">
              <a:solidFill>
                <a:schemeClr val="bg1"/>
              </a:solidFill>
            </a:endParaRPr>
          </a:p>
          <a:p>
            <a:pPr algn="ctr"/>
            <a:r>
              <a:rPr lang="pt-BR" sz="3200" b="1" dirty="0" smtClean="0">
                <a:solidFill>
                  <a:schemeClr val="bg1"/>
                </a:solidFill>
              </a:rPr>
              <a:t>Norma Experimentais Poéticos Slides</a:t>
            </a:r>
          </a:p>
          <a:p>
            <a:pPr algn="ctr"/>
            <a:r>
              <a:rPr lang="pt-BR" sz="3200" b="1" dirty="0" smtClean="0">
                <a:solidFill>
                  <a:schemeClr val="bg1"/>
                </a:solidFill>
              </a:rPr>
              <a:t>Norma Natureza Slides</a:t>
            </a:r>
          </a:p>
          <a:p>
            <a:pPr algn="ctr"/>
            <a:r>
              <a:rPr lang="pt-BR" sz="3200" b="1" dirty="0" smtClean="0">
                <a:solidFill>
                  <a:schemeClr val="bg1"/>
                </a:solidFill>
              </a:rPr>
              <a:t>Norma Silveira Moraes Slides</a:t>
            </a:r>
          </a:p>
          <a:p>
            <a:pPr algn="ctr"/>
            <a:r>
              <a:rPr lang="pt-BR" sz="3200" b="1" dirty="0" smtClean="0">
                <a:solidFill>
                  <a:schemeClr val="bg1"/>
                </a:solidFill>
                <a:hlinkClick r:id="rId3"/>
              </a:rPr>
              <a:t>www.sergrasan.com</a:t>
            </a:r>
            <a:endParaRPr lang="pt-BR" sz="3200" b="1" dirty="0" smtClean="0">
              <a:solidFill>
                <a:schemeClr val="bg1"/>
              </a:solidFill>
            </a:endParaRPr>
          </a:p>
          <a:p>
            <a:pPr algn="ctr"/>
            <a:r>
              <a:rPr lang="pt-BR" sz="3200" b="1" dirty="0" smtClean="0">
                <a:solidFill>
                  <a:schemeClr val="bg1"/>
                </a:solidFill>
              </a:rPr>
              <a:t>02/07/2019</a:t>
            </a:r>
            <a:endParaRPr lang="pt-BR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29489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Click="0" advTm="18000">
        <p15:prstTrans prst="airplane"/>
      </p:transition>
    </mc:Choice>
    <mc:Fallback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292</TotalTime>
  <Words>209</Words>
  <Application>Microsoft Office PowerPoint</Application>
  <PresentationFormat>Apresentação na tela (4:3)</PresentationFormat>
  <Paragraphs>79</Paragraphs>
  <Slides>13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13</vt:i4>
      </vt:variant>
    </vt:vector>
  </HeadingPairs>
  <TitlesOfParts>
    <vt:vector size="17" baseType="lpstr">
      <vt:lpstr>Arial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</dc:creator>
  <cp:lastModifiedBy>Norma</cp:lastModifiedBy>
  <cp:revision>11</cp:revision>
  <dcterms:created xsi:type="dcterms:W3CDTF">2019-07-02T17:54:11Z</dcterms:created>
  <dcterms:modified xsi:type="dcterms:W3CDTF">2019-07-02T22:47:06Z</dcterms:modified>
</cp:coreProperties>
</file>