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63" r:id="rId5"/>
    <p:sldId id="264" r:id="rId6"/>
    <p:sldId id="269" r:id="rId7"/>
    <p:sldId id="262" r:id="rId8"/>
    <p:sldId id="267" r:id="rId9"/>
    <p:sldId id="268" r:id="rId10"/>
    <p:sldId id="270" r:id="rId11"/>
    <p:sldId id="272" r:id="rId12"/>
    <p:sldId id="271" r:id="rId13"/>
    <p:sldId id="273" r:id="rId14"/>
    <p:sldId id="274" r:id="rId15"/>
    <p:sldId id="275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333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326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206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971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9195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38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301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4135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635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5338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077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CAEAE-964A-4EEB-9FD9-78B71930BD0F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E1C52-A301-4282-ACCA-A49E250E9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495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304800"/>
            <a:ext cx="8063345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C00000"/>
                </a:solidFill>
              </a:rPr>
              <a:t>O MILAGRE DA VIDA</a:t>
            </a:r>
          </a:p>
          <a:p>
            <a:pPr algn="ctr"/>
            <a:endParaRPr lang="pt-BR" sz="6000" b="1" dirty="0">
              <a:solidFill>
                <a:srgbClr val="C00000"/>
              </a:solidFill>
            </a:endParaRPr>
          </a:p>
          <a:p>
            <a:pPr algn="ctr"/>
            <a:r>
              <a:rPr lang="pt-BR" sz="2800" b="1" dirty="0" smtClean="0"/>
              <a:t>MENSAGEM E APRESENTAÇÃO</a:t>
            </a:r>
          </a:p>
          <a:p>
            <a:pPr algn="ctr"/>
            <a:r>
              <a:rPr lang="pt-BR" sz="2800" b="1" dirty="0" smtClean="0"/>
              <a:t>NORMA APARECIDA SILVEIRA DE MORAES</a:t>
            </a:r>
          </a:p>
          <a:p>
            <a:pPr algn="ctr"/>
            <a:endParaRPr lang="pt-BR" sz="2800" b="1" dirty="0"/>
          </a:p>
          <a:p>
            <a:pPr algn="ctr"/>
            <a:endParaRPr lang="pt-BR" sz="2800" b="1" dirty="0" smtClean="0"/>
          </a:p>
          <a:p>
            <a:pPr algn="ctr"/>
            <a:endParaRPr lang="pt-BR" sz="2800" b="1" dirty="0"/>
          </a:p>
          <a:p>
            <a:pPr algn="ctr"/>
            <a:r>
              <a:rPr lang="pt-BR" sz="2800" b="1" dirty="0" smtClean="0"/>
              <a:t>DIVULGAÇÃO</a:t>
            </a:r>
          </a:p>
          <a:p>
            <a:pPr algn="ctr"/>
            <a:r>
              <a:rPr lang="pt-BR" sz="2800" b="1" dirty="0" smtClean="0"/>
              <a:t>NORMA SILVEIRA MORAES SLIDES</a:t>
            </a:r>
          </a:p>
          <a:p>
            <a:pPr algn="ctr"/>
            <a:r>
              <a:rPr lang="pt-BR" sz="2800" b="1" dirty="0" smtClean="0">
                <a:hlinkClick r:id="rId4"/>
              </a:rPr>
              <a:t>WWW.NORMASILVEIRAMORAES.RECANTODASLETRAS.COM.BR</a:t>
            </a:r>
            <a:endParaRPr lang="pt-BR" sz="2800" b="1" dirty="0" smtClean="0"/>
          </a:p>
          <a:p>
            <a:pPr algn="ctr"/>
            <a:r>
              <a:rPr lang="pt-BR" sz="2800" b="1" dirty="0" smtClean="0">
                <a:hlinkClick r:id="rId5"/>
              </a:rPr>
              <a:t>WWW.SERGRASAN.COM</a:t>
            </a:r>
            <a:endParaRPr lang="pt-BR" sz="2800" b="1" dirty="0" smtClean="0"/>
          </a:p>
          <a:p>
            <a:pPr algn="ctr"/>
            <a:endParaRPr lang="pt-BR" sz="2800" b="1" dirty="0" smtClean="0"/>
          </a:p>
          <a:p>
            <a:pPr algn="ctr"/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4150502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  <p:sndAc>
          <p:stSnd loop="1">
            <p:snd r:embed="rId2" name="Faz Um Milagre Em Mim.wav"/>
          </p:stSnd>
        </p:sndAc>
      </p:transition>
    </mc:Choice>
    <mc:Fallback>
      <p:transition spd="slow" advClick="0" advTm="14000">
        <p:fade/>
        <p:sndAc>
          <p:stSnd loop="1">
            <p:snd r:embed="rId2" name="Faz Um Milagre Em Mi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360218"/>
            <a:ext cx="85066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Milagre da vida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Cada dia é um novo recomeçar, uma nova etapa, um novo sopro de vida. A respiração de Deus em nossas almas.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56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52400"/>
            <a:ext cx="7869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C00000"/>
                </a:solidFill>
                <a:latin typeface="Arial Black" panose="020B0A04020102020204" pitchFamily="34" charset="0"/>
              </a:rPr>
              <a:t>O milagre da vida, é receber a cura, aprender lições e sair sempre fortalecidos de cada uma delas.</a:t>
            </a:r>
            <a:r>
              <a:rPr lang="pt-BR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endParaRPr lang="pt-BR" sz="32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539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207818"/>
            <a:ext cx="7924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milagre da vida é presenciar cada vida que nasce, cada flor que abre, cada nascente que brota, cada pássaro que voa.</a:t>
            </a:r>
            <a:r>
              <a:rPr lang="pt-BR" sz="3200" b="1" dirty="0" smtClean="0">
                <a:solidFill>
                  <a:schemeClr val="bg1"/>
                </a:solidFill>
              </a:rPr>
              <a:t/>
            </a:r>
            <a:br>
              <a:rPr lang="pt-BR" sz="3200" b="1" dirty="0" smtClean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837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04800"/>
            <a:ext cx="79109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rgbClr val="C00000"/>
              </a:solidFill>
            </a:endParaRPr>
          </a:p>
          <a:p>
            <a:endParaRPr lang="pt-BR" sz="3200" b="1" dirty="0">
              <a:solidFill>
                <a:srgbClr val="C00000"/>
              </a:solidFill>
            </a:endParaRPr>
          </a:p>
          <a:p>
            <a:endParaRPr lang="pt-BR" sz="3200" b="1" dirty="0" smtClean="0">
              <a:solidFill>
                <a:srgbClr val="C00000"/>
              </a:solidFill>
            </a:endParaRPr>
          </a:p>
          <a:p>
            <a:r>
              <a:rPr lang="pt-BR" sz="3200" b="1" dirty="0" smtClean="0">
                <a:solidFill>
                  <a:srgbClr val="C00000"/>
                </a:solidFill>
              </a:rPr>
              <a:t>O </a:t>
            </a:r>
            <a:r>
              <a:rPr lang="pt-BR" sz="3200" b="1" dirty="0">
                <a:solidFill>
                  <a:srgbClr val="C00000"/>
                </a:solidFill>
              </a:rPr>
              <a:t>milagre da vida, nos convida a meditar e ter gratidão no coração, a ver o lado bom da vida pois provação temos que enfrentar.</a:t>
            </a:r>
          </a:p>
        </p:txBody>
      </p:sp>
    </p:spTree>
    <p:extLst>
      <p:ext uri="{BB962C8B-B14F-4D97-AF65-F5344CB8AC3E}">
        <p14:creationId xmlns:p14="http://schemas.microsoft.com/office/powerpoint/2010/main" val="3630962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2479964"/>
            <a:ext cx="78278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C00000"/>
                </a:solidFill>
              </a:rPr>
              <a:t>O</a:t>
            </a:r>
            <a:r>
              <a:rPr lang="pt-BR" dirty="0"/>
              <a:t> </a:t>
            </a:r>
            <a:r>
              <a:rPr lang="pt-BR" sz="3200" b="1" dirty="0">
                <a:solidFill>
                  <a:srgbClr val="C00000"/>
                </a:solidFill>
                <a:latin typeface="Arial Black" panose="020B0A04020102020204" pitchFamily="34" charset="0"/>
              </a:rPr>
              <a:t>milagre da vida, nos convida a meditar e ter gratidão no coração, a ver o lado bom da vida pois provação temos que enfrentar.</a:t>
            </a:r>
          </a:p>
        </p:txBody>
      </p:sp>
    </p:spTree>
    <p:extLst>
      <p:ext uri="{BB962C8B-B14F-4D97-AF65-F5344CB8AC3E}">
        <p14:creationId xmlns:p14="http://schemas.microsoft.com/office/powerpoint/2010/main" val="2506347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128655"/>
            <a:ext cx="80217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  <a:t>O milagre é sorrir para o sol, correr na praia ou até no quintal, dar bom dia, porque estamos vivos e podemos ser felizes.</a:t>
            </a:r>
            <a:r>
              <a:rPr lang="pt-BR" sz="32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</a:br>
            <a:endParaRPr lang="pt-BR" sz="32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645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8" y="12680"/>
            <a:ext cx="8451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O milagre é sorrir para o sol, correr na praia ou até no quintal, dar bom dia, porque estamos vivos e podemos ser felizes.</a:t>
            </a:r>
            <a: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7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255" y="4572000"/>
            <a:ext cx="8589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O milagre da vida, é enfrentar, superar cada lição, ter objetivo de vida, motivação e esperança de dias melhores, de realizações.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966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3" y="415636"/>
            <a:ext cx="73706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endParaRPr lang="pt-BR" sz="32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endParaRPr lang="pt-BR" sz="3200" b="1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endParaRPr lang="pt-BR" sz="32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endParaRPr lang="pt-BR" sz="3200" b="1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pt-BR" sz="3200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O </a:t>
            </a:r>
            <a:r>
              <a:rPr lang="pt-BR" sz="3200" b="1" dirty="0">
                <a:solidFill>
                  <a:srgbClr val="7030A0"/>
                </a:solidFill>
                <a:latin typeface="Arial Black" panose="020B0A04020102020204" pitchFamily="34" charset="0"/>
              </a:rPr>
              <a:t>milagre da vida é pintar, bordar, fazer carinho, ter empatia, tolerância e sabedoria para viver, deixar o mal por conta da justiça da vida.</a:t>
            </a:r>
          </a:p>
        </p:txBody>
      </p:sp>
    </p:spTree>
    <p:extLst>
      <p:ext uri="{BB962C8B-B14F-4D97-AF65-F5344CB8AC3E}">
        <p14:creationId xmlns:p14="http://schemas.microsoft.com/office/powerpoint/2010/main" val="3416711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540327"/>
            <a:ext cx="83542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sz="3600" b="1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O </a:t>
            </a: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milagre da vida nos permite mudanças, aspirações, lutar para realizar um sonho sentindo a presença do Sagrado em cada dia.</a:t>
            </a:r>
          </a:p>
        </p:txBody>
      </p:sp>
    </p:spTree>
    <p:extLst>
      <p:ext uri="{BB962C8B-B14F-4D97-AF65-F5344CB8AC3E}">
        <p14:creationId xmlns:p14="http://schemas.microsoft.com/office/powerpoint/2010/main" val="2907613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651164"/>
            <a:ext cx="74260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O milagre da vida é recuperar a saúde, buscar novos projetos se algum deu errado, é tentar e recomeçar de novo.</a:t>
            </a:r>
          </a:p>
        </p:txBody>
      </p:sp>
    </p:spTree>
    <p:extLst>
      <p:ext uri="{BB962C8B-B14F-4D97-AF65-F5344CB8AC3E}">
        <p14:creationId xmlns:p14="http://schemas.microsoft.com/office/powerpoint/2010/main" val="508434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651164"/>
            <a:ext cx="72874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  <a:p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  <a:p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  <a:p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  <a:p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O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milagre da vida é contemplar, desejar somente o bem, não julgar com injustiça, e nunca criticar negativamente ou ter inveja.</a:t>
            </a:r>
          </a:p>
        </p:txBody>
      </p:sp>
    </p:spTree>
    <p:extLst>
      <p:ext uri="{BB962C8B-B14F-4D97-AF65-F5344CB8AC3E}">
        <p14:creationId xmlns:p14="http://schemas.microsoft.com/office/powerpoint/2010/main" val="557423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512618"/>
            <a:ext cx="7703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O milagre da vida é caminhar para a frente, buscar bons horizontes, seguir em frente e confiar na PROVIDENCIA DIVINA SEMPRE</a:t>
            </a:r>
          </a:p>
        </p:txBody>
      </p:sp>
    </p:spTree>
    <p:extLst>
      <p:ext uri="{BB962C8B-B14F-4D97-AF65-F5344CB8AC3E}">
        <p14:creationId xmlns:p14="http://schemas.microsoft.com/office/powerpoint/2010/main" val="4258933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3"/>
            <a:ext cx="9144000" cy="695498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63236"/>
            <a:ext cx="82018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C00000"/>
                </a:solidFill>
              </a:rPr>
              <a:t>O MILAGRE DA VIDA</a:t>
            </a:r>
          </a:p>
          <a:p>
            <a:pPr algn="ctr"/>
            <a:r>
              <a:rPr lang="pt-BR" sz="3200" b="1" dirty="0" smtClean="0"/>
              <a:t>MENSAGEM E APRESENTAÇÃO</a:t>
            </a:r>
          </a:p>
          <a:p>
            <a:pPr algn="ctr"/>
            <a:r>
              <a:rPr lang="pt-BR" sz="3200" b="1" dirty="0" smtClean="0"/>
              <a:t>NORMA APARECIDA SILVEIRA DE MORAES</a:t>
            </a:r>
          </a:p>
          <a:p>
            <a:pPr algn="ctr"/>
            <a:r>
              <a:rPr lang="pt-BR" sz="3200" b="1" dirty="0" smtClean="0"/>
              <a:t>IMAGENS PESSOAIS</a:t>
            </a:r>
          </a:p>
          <a:p>
            <a:pPr algn="ctr"/>
            <a:r>
              <a:rPr lang="pt-BR" sz="3200" b="1" dirty="0" smtClean="0"/>
              <a:t>MUSICA:FAZ UM MILAGRE EM MI. M DAMÁSIO</a:t>
            </a:r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r>
              <a:rPr lang="pt-BR" sz="3200" b="1" dirty="0" smtClean="0"/>
              <a:t>NORMA SILVEIRA MORAES SLIDES</a:t>
            </a:r>
          </a:p>
          <a:p>
            <a:pPr algn="ctr"/>
            <a:r>
              <a:rPr lang="pt-BR" sz="3200" b="1" dirty="0" smtClean="0">
                <a:hlinkClick r:id="rId3"/>
              </a:rPr>
              <a:t>WWW.NORMASILVEIRAMORAES.RECANTODASLETRAS.COM.BR</a:t>
            </a:r>
            <a:endParaRPr lang="pt-BR" sz="3200" b="1" dirty="0" smtClean="0"/>
          </a:p>
          <a:p>
            <a:pPr algn="ctr"/>
            <a:r>
              <a:rPr lang="pt-BR" sz="3200" b="1" dirty="0" smtClean="0">
                <a:hlinkClick r:id="rId4"/>
              </a:rPr>
              <a:t>WWW.SERGRASAN.COM</a:t>
            </a:r>
            <a:endParaRPr lang="pt-BR" sz="3200" b="1" dirty="0" smtClean="0"/>
          </a:p>
          <a:p>
            <a:pPr algn="ctr"/>
            <a:r>
              <a:rPr lang="pt-BR" sz="3200" b="1" dirty="0" smtClean="0"/>
              <a:t>FELIZ 2020 a  todos</a:t>
            </a:r>
            <a:endParaRPr lang="pt-BR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308268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368</Words>
  <Application>Microsoft Office PowerPoint</Application>
  <PresentationFormat>Apresentação na tela (4:3)</PresentationFormat>
  <Paragraphs>51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2019-12-30T18:34:48Z</dcterms:created>
  <dcterms:modified xsi:type="dcterms:W3CDTF">2019-12-30T19:39:48Z</dcterms:modified>
</cp:coreProperties>
</file>