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1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701" autoAdjust="0"/>
  </p:normalViewPr>
  <p:slideViewPr>
    <p:cSldViewPr>
      <p:cViewPr varScale="1">
        <p:scale>
          <a:sx n="55" d="100"/>
          <a:sy n="55" d="100"/>
        </p:scale>
        <p:origin x="114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8D5D77-B9F2-4108-AC6D-823E7AE72829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3E59A-571A-4889-81C5-AB243F1CCCA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19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361432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705590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673913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83608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824963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641577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3249673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141749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312727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205792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777028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907396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204463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49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93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85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49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66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17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00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596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2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631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925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32656"/>
            <a:ext cx="820891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 NO LIVRO </a:t>
            </a:r>
            <a:r>
              <a:rPr lang="pt-BR" sz="6000" b="1" dirty="0">
                <a:solidFill>
                  <a:schemeClr val="bg1"/>
                </a:solidFill>
              </a:rPr>
              <a:t>DA </a:t>
            </a:r>
            <a:r>
              <a:rPr lang="pt-BR" sz="6000" b="1" dirty="0" smtClean="0">
                <a:solidFill>
                  <a:schemeClr val="bg1"/>
                </a:solidFill>
              </a:rPr>
              <a:t>VIDA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 Silveira de Moraes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946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  <p:sndAc>
          <p:stSnd loop="1">
            <p:snd r:embed="rId3" name="Era - Flowers of the Sea.wav"/>
          </p:stSnd>
        </p:sndAc>
      </p:transition>
    </mc:Choice>
    <mc:Fallback>
      <p:transition spd="slow" advClick="0" advTm="20000">
        <p:fade/>
        <p:sndAc>
          <p:stSnd loop="1">
            <p:snd r:embed="rId3" name="Era - Flowers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332656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Cada pessoa vai construindo seu </a:t>
            </a:r>
            <a:r>
              <a:rPr lang="pt-BR" sz="3200" b="1" dirty="0">
                <a:solidFill>
                  <a:schemeClr val="bg1"/>
                </a:solidFill>
              </a:rPr>
              <a:t>L</a:t>
            </a:r>
            <a:r>
              <a:rPr lang="pt-BR" sz="3200" b="1" dirty="0" smtClean="0">
                <a:solidFill>
                  <a:schemeClr val="bg1"/>
                </a:solidFill>
              </a:rPr>
              <a:t>ivro </a:t>
            </a:r>
            <a:r>
              <a:rPr lang="pt-BR" sz="3200" b="1" dirty="0">
                <a:solidFill>
                  <a:schemeClr val="bg1"/>
                </a:solidFill>
              </a:rPr>
              <a:t>da </a:t>
            </a:r>
            <a:r>
              <a:rPr lang="pt-BR" sz="3200" b="1" dirty="0" smtClean="0">
                <a:solidFill>
                  <a:schemeClr val="bg1"/>
                </a:solidFill>
              </a:rPr>
              <a:t>Vida</a:t>
            </a:r>
            <a:r>
              <a:rPr lang="pt-BR" sz="3200" b="1" dirty="0">
                <a:solidFill>
                  <a:schemeClr val="bg1"/>
                </a:solidFill>
              </a:rPr>
              <a:t>, e muitas vezes a vida não cabe em um só livro</a:t>
            </a:r>
            <a:r>
              <a:rPr lang="pt-BR" sz="3200" b="1" dirty="0" smtClean="0">
                <a:solidFill>
                  <a:schemeClr val="bg1"/>
                </a:solidFill>
              </a:rPr>
              <a:t>. SÃO TANTOS DETALHES... 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897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476672"/>
            <a:ext cx="7416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Vamos tecendo as linhas </a:t>
            </a:r>
            <a:r>
              <a:rPr lang="pt-BR" sz="3200" b="1" dirty="0" smtClean="0">
                <a:solidFill>
                  <a:schemeClr val="bg1"/>
                </a:solidFill>
              </a:rPr>
              <a:t>com O COMPORTAMENTO, </a:t>
            </a:r>
            <a:r>
              <a:rPr lang="pt-BR" sz="3200" b="1" dirty="0">
                <a:solidFill>
                  <a:schemeClr val="bg1"/>
                </a:solidFill>
              </a:rPr>
              <a:t>a alma em emoções e sentimentos, desafios, enfrentamentos e superações</a:t>
            </a:r>
            <a:r>
              <a:rPr lang="pt-BR" sz="3200" b="1" dirty="0" smtClean="0">
                <a:solidFill>
                  <a:schemeClr val="bg1"/>
                </a:solidFill>
              </a:rPr>
              <a:t>...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60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476672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Na vida, precisamos ficar sempre atentos, pois ela nos cobra cada página, nossas escolhas ficam registradas, nossas conquistas, erros, acertos, e aprendizados.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084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32656"/>
            <a:ext cx="7848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</a:t>
            </a:r>
            <a:r>
              <a:rPr lang="pt-BR" sz="3200" b="1" dirty="0" smtClean="0">
                <a:solidFill>
                  <a:schemeClr val="bg1"/>
                </a:solidFill>
              </a:rPr>
              <a:t>Livro </a:t>
            </a:r>
            <a:r>
              <a:rPr lang="pt-BR" sz="3200" b="1" dirty="0">
                <a:solidFill>
                  <a:schemeClr val="bg1"/>
                </a:solidFill>
              </a:rPr>
              <a:t>da </a:t>
            </a:r>
            <a:r>
              <a:rPr lang="pt-BR" sz="3200" b="1" dirty="0" smtClean="0">
                <a:solidFill>
                  <a:schemeClr val="bg1"/>
                </a:solidFill>
              </a:rPr>
              <a:t>Vida </a:t>
            </a:r>
            <a:r>
              <a:rPr lang="pt-BR" sz="3200" b="1" dirty="0">
                <a:solidFill>
                  <a:schemeClr val="bg1"/>
                </a:solidFill>
              </a:rPr>
              <a:t>tem percursos diferentes, e tudo tem consequências, muita coisa vai e volta, mas o que há de mágico no livro da vida,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434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404664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a felicidade daquele que tem a paz de espírito, alegria dos humildade e simplicidade. 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998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404664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Há pessoas que são até ricas, mas ninguém sabe, a alma tão empática e iluminada, o bem querer.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2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404664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É isso que </a:t>
            </a:r>
            <a:r>
              <a:rPr lang="pt-BR" sz="4000" b="1" dirty="0" smtClean="0">
                <a:solidFill>
                  <a:schemeClr val="bg1"/>
                </a:solidFill>
              </a:rPr>
              <a:t>Deus, O GRANDE ARQUITETO DO UNIVERSO,  </a:t>
            </a:r>
            <a:r>
              <a:rPr lang="pt-BR" sz="4000" b="1" dirty="0">
                <a:solidFill>
                  <a:schemeClr val="bg1"/>
                </a:solidFill>
              </a:rPr>
              <a:t>deseja, a alma em plenitude, a fraternidade, pois nossa condição humana</a:t>
            </a:r>
            <a:r>
              <a:rPr lang="pt-BR" sz="4000" b="1" dirty="0" smtClean="0">
                <a:solidFill>
                  <a:schemeClr val="bg1"/>
                </a:solidFill>
              </a:rPr>
              <a:t>,...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63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49268" y="476672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nos permite depender uns dos </a:t>
            </a:r>
            <a:r>
              <a:rPr lang="pt-BR" sz="3600" b="1" dirty="0" err="1" smtClean="0">
                <a:solidFill>
                  <a:schemeClr val="bg1"/>
                </a:solidFill>
              </a:rPr>
              <a:t>outros,EM</a:t>
            </a:r>
            <a:r>
              <a:rPr lang="pt-BR" sz="3600" b="1" dirty="0" smtClean="0">
                <a:solidFill>
                  <a:schemeClr val="bg1"/>
                </a:solidFill>
              </a:rPr>
              <a:t> FRATERNIDADE, </a:t>
            </a:r>
            <a:r>
              <a:rPr lang="pt-BR" sz="3600" b="1" dirty="0">
                <a:solidFill>
                  <a:schemeClr val="bg1"/>
                </a:solidFill>
              </a:rPr>
              <a:t>num entrelaçado de opções e necessidades. 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77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696019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Só teremos </a:t>
            </a:r>
            <a:r>
              <a:rPr lang="pt-BR" sz="3600" b="1" dirty="0">
                <a:solidFill>
                  <a:schemeClr val="bg1"/>
                </a:solidFill>
              </a:rPr>
              <a:t>P</a:t>
            </a:r>
            <a:r>
              <a:rPr lang="pt-BR" sz="3600" b="1" dirty="0" smtClean="0">
                <a:solidFill>
                  <a:schemeClr val="bg1"/>
                </a:solidFill>
              </a:rPr>
              <a:t>az </a:t>
            </a:r>
            <a:r>
              <a:rPr lang="pt-BR" sz="3600" b="1" dirty="0">
                <a:solidFill>
                  <a:schemeClr val="bg1"/>
                </a:solidFill>
              </a:rPr>
              <a:t>de </a:t>
            </a:r>
            <a:r>
              <a:rPr lang="pt-BR" sz="3600" b="1" dirty="0" smtClean="0">
                <a:solidFill>
                  <a:schemeClr val="bg1"/>
                </a:solidFill>
              </a:rPr>
              <a:t>Espírito </a:t>
            </a:r>
            <a:r>
              <a:rPr lang="pt-BR" sz="3600" b="1" dirty="0">
                <a:solidFill>
                  <a:schemeClr val="bg1"/>
                </a:solidFill>
              </a:rPr>
              <a:t>se sabermos lidar com as dificuldade, sem prejudicar ninguém, pois todos tem </a:t>
            </a:r>
            <a:r>
              <a:rPr lang="pt-BR" sz="3600" b="1" dirty="0" smtClean="0">
                <a:solidFill>
                  <a:schemeClr val="bg1"/>
                </a:solidFill>
              </a:rPr>
              <a:t>direito do </a:t>
            </a:r>
            <a:r>
              <a:rPr lang="pt-BR" sz="3600" b="1" dirty="0">
                <a:solidFill>
                  <a:schemeClr val="bg1"/>
                </a:solidFill>
              </a:rPr>
              <a:t>seu lugar debaixo do </a:t>
            </a:r>
            <a:r>
              <a:rPr lang="pt-BR" sz="3600" b="1" dirty="0" smtClean="0">
                <a:solidFill>
                  <a:schemeClr val="bg1"/>
                </a:solidFill>
              </a:rPr>
              <a:t>Sol</a:t>
            </a:r>
            <a:r>
              <a:rPr lang="pt-BR" sz="3600" b="1" dirty="0"/>
              <a:t>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507573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696019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Nossos laços são eternos, não adianta fugir da realidade, é só aceitar e viver </a:t>
            </a:r>
            <a:r>
              <a:rPr lang="pt-BR" sz="3600" b="1" dirty="0" smtClean="0">
                <a:solidFill>
                  <a:schemeClr val="bg1"/>
                </a:solidFill>
              </a:rPr>
              <a:t>bem, NO COMPASSO DO TEMPO, </a:t>
            </a:r>
            <a:r>
              <a:rPr lang="pt-BR" sz="3600" b="1" dirty="0">
                <a:solidFill>
                  <a:schemeClr val="bg1"/>
                </a:solidFill>
              </a:rPr>
              <a:t>até a </a:t>
            </a:r>
            <a:r>
              <a:rPr lang="pt-BR" sz="3600" b="1" dirty="0" smtClean="0">
                <a:solidFill>
                  <a:schemeClr val="bg1"/>
                </a:solidFill>
              </a:rPr>
              <a:t>finitude</a:t>
            </a:r>
            <a:r>
              <a:rPr lang="pt-BR" sz="3600" b="1" dirty="0">
                <a:solidFill>
                  <a:schemeClr val="bg1"/>
                </a:solidFill>
              </a:rPr>
              <a:t>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25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696019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</a:t>
            </a:r>
            <a:r>
              <a:rPr lang="pt-BR" sz="3600" b="1" dirty="0" smtClean="0">
                <a:solidFill>
                  <a:schemeClr val="bg1"/>
                </a:solidFill>
              </a:rPr>
              <a:t>ara </a:t>
            </a:r>
            <a:r>
              <a:rPr lang="pt-BR" sz="3600" b="1" dirty="0">
                <a:solidFill>
                  <a:schemeClr val="bg1"/>
                </a:solidFill>
              </a:rPr>
              <a:t>nos abraçarmos novamente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 quando nos encontrarmos em outra </a:t>
            </a:r>
            <a:r>
              <a:rPr lang="pt-BR" sz="3600" b="1" dirty="0" smtClean="0">
                <a:solidFill>
                  <a:schemeClr val="bg1"/>
                </a:solidFill>
              </a:rPr>
              <a:t>dimensão, ao reencontro de entes queridos. PAZ E LUZ A TODOS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028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332656"/>
            <a:ext cx="903649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Créditos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 </a:t>
            </a:r>
            <a:r>
              <a:rPr lang="pt-BR" sz="3200" b="1" dirty="0">
                <a:solidFill>
                  <a:schemeClr val="bg1"/>
                </a:solidFill>
              </a:rPr>
              <a:t>LIVRO DA </a:t>
            </a:r>
            <a:r>
              <a:rPr lang="pt-BR" sz="3200" b="1" dirty="0" smtClean="0">
                <a:solidFill>
                  <a:schemeClr val="bg1"/>
                </a:solidFill>
              </a:rPr>
              <a:t>VIDA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A Silveira de Moraes</a:t>
            </a: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www.sergrasan.com 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791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8097CE7-1CE6-4F8B-AA73-1DE6B3F0E1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Pétalas flutuantes animadas</Template>
  <TotalTime>0</TotalTime>
  <Words>296</Words>
  <Application>Microsoft Office PowerPoint</Application>
  <PresentationFormat>Apresentação na tela (4:3)</PresentationFormat>
  <Paragraphs>31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2019-02-28T18:41:04Z</dcterms:created>
  <dcterms:modified xsi:type="dcterms:W3CDTF">2019-02-28T22:18:00Z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TC019647939991</vt:lpwstr>
  </property>
</Properties>
</file>