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5" r:id="rId1"/>
  </p:sldMasterIdLst>
  <p:sldIdLst>
    <p:sldId id="263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9" r:id="rId11"/>
    <p:sldId id="266" r:id="rId12"/>
    <p:sldId id="267" r:id="rId13"/>
    <p:sldId id="268" r:id="rId14"/>
    <p:sldId id="270" r:id="rId15"/>
    <p:sldId id="271" r:id="rId16"/>
    <p:sldId id="272" r:id="rId17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1350" y="-8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72EE19A-4E87-4371-9423-36339ADBE35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7D7019BA-D3EC-4A7A-8A31-913029400F7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CDA63290-9065-426B-BB95-E6887F6769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743AE-6F98-45B2-B005-DDF8940E7980}" type="datetimeFigureOut">
              <a:rPr lang="pt-BR" smtClean="0"/>
              <a:t>11/03/2020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5701B0E9-27C4-4975-A5CF-091198A69C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B0542327-83B8-4A5D-B0EC-40B355AF3A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E0DB9-CFE6-45FB-917E-FA66F562B9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43488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14:honeycomb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A967D6C-480F-47BF-8992-1C5E9D6BB6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A3A6AE0A-1B35-47A1-8D89-4C0F0EC56E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5304987A-5503-460D-B416-24D33E4414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743AE-6F98-45B2-B005-DDF8940E7980}" type="datetimeFigureOut">
              <a:rPr lang="pt-BR" smtClean="0"/>
              <a:t>11/03/2020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46FD41E9-4372-41A8-8982-5A9A2E64D8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50D8B9C3-A16A-48B4-AEDB-026A915086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E0DB9-CFE6-45FB-917E-FA66F562B9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52226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14:honeycomb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A1BBBC4-A0DC-4A2B-AABB-2DC79FB165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7B1CA830-FB1C-4436-96E3-F99C05213F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CCD14CB3-78D6-4F58-9CFC-C79780E594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743AE-6F98-45B2-B005-DDF8940E7980}" type="datetimeFigureOut">
              <a:rPr lang="pt-BR" smtClean="0"/>
              <a:t>11/03/2020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1F759E7C-4B4A-46FB-AD06-01D041FAF4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18535D3F-65BA-4A13-B169-AAAE98E073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E0DB9-CFE6-45FB-917E-FA66F562B9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48848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14:honeycomb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31598FB-7BF0-41C3-91E8-8210DF8889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68ADBDFA-4378-44C6-A75E-553E5FA7BA0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FE3E4525-4E1B-4611-A963-08BA8B0056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52C4A737-FBCC-41C0-B2D7-B887814E7A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743AE-6F98-45B2-B005-DDF8940E7980}" type="datetimeFigureOut">
              <a:rPr lang="pt-BR" smtClean="0"/>
              <a:t>11/03/2020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ED389395-3C57-4793-924A-E6ABB7EE37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34258559-9794-4231-B0C0-6493052DD7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E0DB9-CFE6-45FB-917E-FA66F562B9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54945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14:honeycomb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1400D91-DAFF-4C9C-B351-9E02B392CC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EEEB6F3A-A8EE-4C90-B67D-3AA624A596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F4A2DF16-5846-45D1-A7A6-3299507985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DA855C26-E4E7-4C07-9343-C6F2CEAF581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8EB022CB-1DF4-4E98-9481-98667977E49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2D003BDF-AFFA-4BCC-AE9F-D6B4012FDD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743AE-6F98-45B2-B005-DDF8940E7980}" type="datetimeFigureOut">
              <a:rPr lang="pt-BR" smtClean="0"/>
              <a:t>11/03/2020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C79C7A3E-6C3D-41AC-9237-AB719CB19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6BA93BD4-F867-4611-8387-1908ECF671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E0DB9-CFE6-45FB-917E-FA66F562B9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48080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14:honeycomb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F58E7C4-596C-41EE-B9AB-170437B0B9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888D444A-9821-4667-A956-F0D721CE7F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743AE-6F98-45B2-B005-DDF8940E7980}" type="datetimeFigureOut">
              <a:rPr lang="pt-BR" smtClean="0"/>
              <a:t>11/03/2020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AAE77F0A-C290-40FC-888D-BD53001E56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12BC176E-4D93-4AB5-97D0-5959D4FA7F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E0DB9-CFE6-45FB-917E-FA66F562B9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03153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14:honeycomb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E2ABC456-19A4-412C-BD73-CE34A94CDA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743AE-6F98-45B2-B005-DDF8940E7980}" type="datetimeFigureOut">
              <a:rPr lang="pt-BR" smtClean="0"/>
              <a:t>11/03/2020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CADDA6B4-2498-4704-8D2D-E56DF55972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BD251EBA-743D-4AB2-85A9-CE9D4AE6C6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E0DB9-CFE6-45FB-917E-FA66F562B9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06657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14:honeycomb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B5CF69F-0DDE-4CCC-B83E-65188F30F5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8443E94E-FA4F-43E1-8C43-10E952208F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F60364CB-30BA-477C-917B-E434F4EFED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5BD4CC96-4201-4587-B28D-A64C7D814E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743AE-6F98-45B2-B005-DDF8940E7980}" type="datetimeFigureOut">
              <a:rPr lang="pt-BR" smtClean="0"/>
              <a:t>11/03/2020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C4AE5B38-B78B-4C8E-8867-84639B43B4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B495BF09-EA51-412E-974A-04B5CA5D31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E0DB9-CFE6-45FB-917E-FA66F562B9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79356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14:honeycomb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43E1D94-19B1-4A21-B56E-1293698B58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0C7721C9-707E-4D96-AC60-BD11DBA2423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A5A76F7A-AE2B-4A36-A016-33C09FFF5E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F71FBEEC-EEF5-48EA-B4CD-32DE33CBA2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743AE-6F98-45B2-B005-DDF8940E7980}" type="datetimeFigureOut">
              <a:rPr lang="pt-BR" smtClean="0"/>
              <a:t>11/03/2020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FE389B68-FBC0-45E7-8576-E8C2F13E2A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7F2CEC32-86C7-401C-BC13-9BE1968D45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E0DB9-CFE6-45FB-917E-FA66F562B9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82995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14:honeycomb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8E872AE-48A5-436C-8BF9-080321E312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C5BA2DF0-A35C-4FC4-95D0-B8B5C440C1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BEF69E8C-6FE2-439D-AC8A-4C64DD5506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743AE-6F98-45B2-B005-DDF8940E7980}" type="datetimeFigureOut">
              <a:rPr lang="pt-BR" smtClean="0"/>
              <a:t>11/03/2020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6F804F28-BB19-4B22-9053-FC24346BD6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155D1A90-C02F-431C-AD77-FA511354DB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E0DB9-CFE6-45FB-917E-FA66F562B9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0537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14:honeycomb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BCEA7CB6-5C3A-440B-815E-2E40D32FBBD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59335830-E137-4E7F-82A8-B4D7935E381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8BA2A0A6-CC11-4C38-9A01-31C8843A09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743AE-6F98-45B2-B005-DDF8940E7980}" type="datetimeFigureOut">
              <a:rPr lang="pt-BR" smtClean="0"/>
              <a:t>11/03/2020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A0853DE5-65F9-4F80-A789-27B1FF9EC0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857D7D82-2E08-4988-B53E-ACA1FE0FB2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E0DB9-CFE6-45FB-917E-FA66F562B9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91071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14:honeycomb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2BD09467-8BB9-4F19-897B-7EE00A0693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BD8AD86E-D547-42D7-9AE0-312A325F7E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61575AB0-588F-4B92-B906-86A3B49F69D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C743AE-6F98-45B2-B005-DDF8940E7980}" type="datetimeFigureOut">
              <a:rPr lang="pt-BR" smtClean="0"/>
              <a:t>11/03/2020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8B4304E6-19E0-41E8-939C-E8B232E8B47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4E009ED8-3046-427D-8955-3568110A6A6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5E0DB9-CFE6-45FB-917E-FA66F562B9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617853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  <p:sldLayoutId id="2147483730" r:id="rId5"/>
    <p:sldLayoutId id="2147483731" r:id="rId6"/>
    <p:sldLayoutId id="2147483732" r:id="rId7"/>
    <p:sldLayoutId id="2147483733" r:id="rId8"/>
    <p:sldLayoutId id="2147483734" r:id="rId9"/>
    <p:sldLayoutId id="2147483735" r:id="rId10"/>
    <p:sldLayoutId id="2147483736" r:id="rId11"/>
  </p:sldLayoutIdLst>
  <mc:AlternateContent xmlns:mc="http://schemas.openxmlformats.org/markup-compatibility/2006" xmlns:p14="http://schemas.microsoft.com/office/powerpoint/2010/main">
    <mc:Choice Requires="p14">
      <p:transition spd="slow" p14:dur="10000">
        <p14:honeycomb/>
      </p:transition>
    </mc:Choice>
    <mc:Fallback xmlns="">
      <p:transition spd="slow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AD3C157D-1694-4C19-A3F3-A8FF9BAC4D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5409" y="-205409"/>
            <a:ext cx="8878957" cy="9289778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ADF83144-945A-437B-98BC-9FFE5762B1CB}"/>
              </a:ext>
            </a:extLst>
          </p:cNvPr>
          <p:cNvSpPr txBox="1"/>
          <p:nvPr/>
        </p:nvSpPr>
        <p:spPr>
          <a:xfrm>
            <a:off x="768626" y="357809"/>
            <a:ext cx="8375374" cy="63094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dirty="0">
                <a:solidFill>
                  <a:srgbClr val="FFFF00"/>
                </a:solidFill>
                <a:latin typeface="Arial Black" panose="020B0A04020102020204" pitchFamily="34" charset="0"/>
              </a:rPr>
              <a:t>Ao se sentir triste assim... reflita e mude o foco...</a:t>
            </a:r>
          </a:p>
          <a:p>
            <a:pPr algn="ctr"/>
            <a:r>
              <a:rPr lang="pt-BR" sz="2800" dirty="0">
                <a:solidFill>
                  <a:srgbClr val="FFFF00"/>
                </a:solidFill>
                <a:latin typeface="Arial Black" panose="020B0A04020102020204" pitchFamily="34" charset="0"/>
              </a:rPr>
              <a:t>COM</a:t>
            </a:r>
          </a:p>
          <a:p>
            <a:pPr algn="ctr"/>
            <a:r>
              <a:rPr lang="pt-BR" sz="2800" dirty="0">
                <a:solidFill>
                  <a:srgbClr val="FFFF00"/>
                </a:solidFill>
                <a:latin typeface="Arial Black" panose="020B0A04020102020204" pitchFamily="34" charset="0"/>
              </a:rPr>
              <a:t>Norma AP Silveira de Moraes</a:t>
            </a:r>
          </a:p>
          <a:p>
            <a:pPr algn="ctr"/>
            <a:r>
              <a:rPr lang="pt-BR" sz="2800" dirty="0">
                <a:solidFill>
                  <a:srgbClr val="FFFF00"/>
                </a:solidFill>
                <a:latin typeface="Arial Black" panose="020B0A04020102020204" pitchFamily="34" charset="0"/>
              </a:rPr>
              <a:t>Divulgação</a:t>
            </a:r>
          </a:p>
          <a:p>
            <a:pPr algn="ctr"/>
            <a:r>
              <a:rPr lang="pt-BR" sz="2800" dirty="0">
                <a:solidFill>
                  <a:srgbClr val="FFFF00"/>
                </a:solidFill>
                <a:latin typeface="Arial Black" panose="020B0A04020102020204" pitchFamily="34" charset="0"/>
              </a:rPr>
              <a:t>Norma Silveira Moraes Slides</a:t>
            </a:r>
          </a:p>
          <a:p>
            <a:pPr algn="ctr"/>
            <a:r>
              <a:rPr lang="pt-BR" sz="2800" dirty="0">
                <a:solidFill>
                  <a:srgbClr val="FFFF00"/>
                </a:solidFill>
                <a:latin typeface="Arial Black" panose="020B0A04020102020204" pitchFamily="34" charset="0"/>
              </a:rPr>
              <a:t>Norma Experimentais Poéticos Slides</a:t>
            </a:r>
          </a:p>
          <a:p>
            <a:pPr algn="ctr"/>
            <a:r>
              <a:rPr lang="pt-BR" sz="2800" dirty="0">
                <a:solidFill>
                  <a:srgbClr val="FFFF00"/>
                </a:solidFill>
                <a:latin typeface="Arial Black" panose="020B0A04020102020204" pitchFamily="34" charset="0"/>
                <a:hlinkClick r:id="rId4"/>
              </a:rPr>
              <a:t>www.sergrasan.com</a:t>
            </a:r>
            <a:endParaRPr lang="pt-BR" sz="2800" dirty="0">
              <a:solidFill>
                <a:srgbClr val="FFFF00"/>
              </a:solidFill>
              <a:latin typeface="Arial Black" panose="020B0A04020102020204" pitchFamily="34" charset="0"/>
            </a:endParaRPr>
          </a:p>
          <a:p>
            <a:pPr algn="ctr"/>
            <a:endParaRPr lang="pt-BR" sz="2800" dirty="0">
              <a:solidFill>
                <a:srgbClr val="FFFF00"/>
              </a:solidFill>
              <a:latin typeface="Arial Black" panose="020B0A04020102020204" pitchFamily="34" charset="0"/>
            </a:endParaRPr>
          </a:p>
          <a:p>
            <a:pPr algn="ctr"/>
            <a:r>
              <a:rPr lang="pt-BR" sz="2800" dirty="0">
                <a:solidFill>
                  <a:srgbClr val="FFFF00"/>
                </a:solidFill>
                <a:latin typeface="Arial Black" panose="020B0A04020102020204" pitchFamily="34" charset="0"/>
              </a:rPr>
              <a:t>CLIQUE ENTER PARA SEGUIR</a:t>
            </a:r>
          </a:p>
        </p:txBody>
      </p:sp>
      <p:sp>
        <p:nvSpPr>
          <p:cNvPr id="6" name="Seta: para a Direita 5">
            <a:extLst>
              <a:ext uri="{FF2B5EF4-FFF2-40B4-BE49-F238E27FC236}">
                <a16:creationId xmlns:a16="http://schemas.microsoft.com/office/drawing/2014/main" id="{C7EB8788-A993-4EEA-B126-0AB02E66398E}"/>
              </a:ext>
            </a:extLst>
          </p:cNvPr>
          <p:cNvSpPr/>
          <p:nvPr/>
        </p:nvSpPr>
        <p:spPr>
          <a:xfrm flipH="1">
            <a:off x="7997023" y="6858000"/>
            <a:ext cx="338594" cy="12589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8BBB8623-73B1-4389-A5A3-0AE78B6D60AF}"/>
              </a:ext>
            </a:extLst>
          </p:cNvPr>
          <p:cNvSpPr txBox="1"/>
          <p:nvPr/>
        </p:nvSpPr>
        <p:spPr>
          <a:xfrm>
            <a:off x="2729948" y="6858000"/>
            <a:ext cx="54363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u="sng" dirty="0">
                <a:solidFill>
                  <a:schemeClr val="bg1"/>
                </a:solidFill>
              </a:rPr>
              <a:t>Clique ENTER para seguir</a:t>
            </a:r>
          </a:p>
        </p:txBody>
      </p:sp>
      <p:sp>
        <p:nvSpPr>
          <p:cNvPr id="9" name="Seta: Entalhada para a Direita 8">
            <a:extLst>
              <a:ext uri="{FF2B5EF4-FFF2-40B4-BE49-F238E27FC236}">
                <a16:creationId xmlns:a16="http://schemas.microsoft.com/office/drawing/2014/main" id="{145904BE-52D6-4630-B20C-3A2B83F373FE}"/>
              </a:ext>
            </a:extLst>
          </p:cNvPr>
          <p:cNvSpPr/>
          <p:nvPr/>
        </p:nvSpPr>
        <p:spPr>
          <a:xfrm>
            <a:off x="7262191" y="7532285"/>
            <a:ext cx="1484244" cy="877162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Seta: para a Direita 1">
            <a:extLst>
              <a:ext uri="{FF2B5EF4-FFF2-40B4-BE49-F238E27FC236}">
                <a16:creationId xmlns:a16="http://schemas.microsoft.com/office/drawing/2014/main" id="{5719E188-C86D-4677-A442-B3DDC937ABEB}"/>
              </a:ext>
            </a:extLst>
          </p:cNvPr>
          <p:cNvSpPr/>
          <p:nvPr/>
        </p:nvSpPr>
        <p:spPr>
          <a:xfrm flipV="1">
            <a:off x="7997023" y="6096099"/>
            <a:ext cx="961447" cy="57112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75440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>
        <p14:honeycomb/>
        <p:sndAc>
          <p:stSnd loop="1">
            <p:snd r:embed="rId2" name="Eduardo Lajes - A distancia.wav"/>
          </p:stSnd>
        </p:sndAc>
      </p:transition>
    </mc:Choice>
    <mc:Fallback>
      <p:transition spd="slow">
        <p:fade/>
        <p:sndAc>
          <p:stSnd loop="1">
            <p:snd r:embed="rId2" name="Eduardo Lajes - A distanci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6D87078-19E6-4827-A3D6-06804FFD6B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957392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F4F12DCF-4B73-438E-9F2C-A7C14B0B5A7A}"/>
              </a:ext>
            </a:extLst>
          </p:cNvPr>
          <p:cNvSpPr txBox="1"/>
          <p:nvPr/>
        </p:nvSpPr>
        <p:spPr>
          <a:xfrm>
            <a:off x="636104" y="662609"/>
            <a:ext cx="7566992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2800" b="1" dirty="0">
              <a:solidFill>
                <a:srgbClr val="0070C0"/>
              </a:solidFill>
              <a:latin typeface="Arial Black" panose="020B0A04020102020204" pitchFamily="34" charset="0"/>
            </a:endParaRPr>
          </a:p>
          <a:p>
            <a:endParaRPr lang="pt-BR" sz="2800" b="1" dirty="0">
              <a:solidFill>
                <a:srgbClr val="0070C0"/>
              </a:solidFill>
              <a:latin typeface="Arial Black" panose="020B0A04020102020204" pitchFamily="34" charset="0"/>
            </a:endParaRPr>
          </a:p>
          <a:p>
            <a:r>
              <a:rPr lang="pt-BR" sz="2800" b="1" dirty="0">
                <a:solidFill>
                  <a:srgbClr val="0070C0"/>
                </a:solidFill>
                <a:latin typeface="Arial Black" panose="020B0A04020102020204" pitchFamily="34" charset="0"/>
              </a:rPr>
              <a:t>Ao se sentir magoado, acalme-se e entrega ao CÓSMICO a sua dor, para que ela vá embora e não estacione em sua alma o quem mandou vai receber de volta.</a:t>
            </a:r>
          </a:p>
        </p:txBody>
      </p:sp>
    </p:spTree>
    <p:extLst>
      <p:ext uri="{BB962C8B-B14F-4D97-AF65-F5344CB8AC3E}">
        <p14:creationId xmlns:p14="http://schemas.microsoft.com/office/powerpoint/2010/main" val="3514553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2000">
        <p14:honeycomb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2095BA6F-2481-44F6-B59D-5DAA3BDC34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37C06D5A-6A35-447D-A367-67BB90260CDA}"/>
              </a:ext>
            </a:extLst>
          </p:cNvPr>
          <p:cNvSpPr txBox="1"/>
          <p:nvPr/>
        </p:nvSpPr>
        <p:spPr>
          <a:xfrm>
            <a:off x="622852" y="715617"/>
            <a:ext cx="769951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  <a:latin typeface="Arial Black" panose="020B0A04020102020204" pitchFamily="34" charset="0"/>
              </a:rPr>
              <a:t>Ao se sentir humilhado, afaste-se, não vale a pena ficar perto de quem só sabe humilhar, um dia esta pessoa também será humilhada.</a:t>
            </a:r>
          </a:p>
        </p:txBody>
      </p:sp>
    </p:spTree>
    <p:extLst>
      <p:ext uri="{BB962C8B-B14F-4D97-AF65-F5344CB8AC3E}">
        <p14:creationId xmlns:p14="http://schemas.microsoft.com/office/powerpoint/2010/main" val="2563584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96602D4-052F-4C15-BD21-ED238651BB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9D0B1E67-5544-4337-A517-85040EB106FF}"/>
              </a:ext>
            </a:extLst>
          </p:cNvPr>
          <p:cNvSpPr txBox="1"/>
          <p:nvPr/>
        </p:nvSpPr>
        <p:spPr>
          <a:xfrm>
            <a:off x="993913" y="1007165"/>
            <a:ext cx="780553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rgbClr val="FF0000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Ao se sentir enganado mude o rumo, siga por outro caminho. Ficar deitado, pode até ser pior e a depressão vem.</a:t>
            </a:r>
          </a:p>
          <a:p>
            <a:r>
              <a:rPr lang="pt-BR" sz="2800" b="1" dirty="0">
                <a:solidFill>
                  <a:srgbClr val="FF0000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Ao se sentir prejudicado, fale, questione, tente ver a ideia do outro, o que ele tem em mente.</a:t>
            </a:r>
          </a:p>
        </p:txBody>
      </p:sp>
    </p:spTree>
    <p:extLst>
      <p:ext uri="{BB962C8B-B14F-4D97-AF65-F5344CB8AC3E}">
        <p14:creationId xmlns:p14="http://schemas.microsoft.com/office/powerpoint/2010/main" val="589087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78C37B7-63F1-4CA7-AE39-351F5ADA54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4B94BD27-4E0D-4A79-975C-9470C85EDA83}"/>
              </a:ext>
            </a:extLst>
          </p:cNvPr>
          <p:cNvSpPr txBox="1"/>
          <p:nvPr/>
        </p:nvSpPr>
        <p:spPr>
          <a:xfrm>
            <a:off x="384313" y="1046921"/>
            <a:ext cx="789829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C000"/>
                </a:solidFill>
                <a:latin typeface="Arial Black" panose="020B0A04020102020204" pitchFamily="34" charset="0"/>
              </a:rPr>
              <a:t>Ao se sentir rejeitado, lembre-se que até Jesus foi rejeitado, entregue tudo para o Universo, há tanta gente querendo a sua atenção, mude o foco.</a:t>
            </a:r>
          </a:p>
        </p:txBody>
      </p:sp>
    </p:spTree>
    <p:extLst>
      <p:ext uri="{BB962C8B-B14F-4D97-AF65-F5344CB8AC3E}">
        <p14:creationId xmlns:p14="http://schemas.microsoft.com/office/powerpoint/2010/main" val="382544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F54460B3-D2A9-46D8-BC13-F378DF7540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4CF5081F-6235-40E2-9290-A8725CFFB643}"/>
              </a:ext>
            </a:extLst>
          </p:cNvPr>
          <p:cNvSpPr txBox="1"/>
          <p:nvPr/>
        </p:nvSpPr>
        <p:spPr>
          <a:xfrm>
            <a:off x="848139" y="914400"/>
            <a:ext cx="697064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C000"/>
                </a:solidFill>
                <a:latin typeface="Arial Black" panose="020B0A04020102020204" pitchFamily="34" charset="0"/>
              </a:rPr>
              <a:t>Ao se sentir desprezado, ore, deixe a pessoa arrogante no seu posto, um dia ela vai cair do pedestal e vai precisar dos outros também. </a:t>
            </a:r>
          </a:p>
        </p:txBody>
      </p:sp>
    </p:spTree>
    <p:extLst>
      <p:ext uri="{BB962C8B-B14F-4D97-AF65-F5344CB8AC3E}">
        <p14:creationId xmlns:p14="http://schemas.microsoft.com/office/powerpoint/2010/main" val="2545131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269D032A-62CE-4137-BF28-66FC449FEE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6017"/>
            <a:ext cx="9144000" cy="7103165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314CC85D-46C2-42F6-90E9-4FF74B15D08C}"/>
              </a:ext>
            </a:extLst>
          </p:cNvPr>
          <p:cNvSpPr txBox="1"/>
          <p:nvPr/>
        </p:nvSpPr>
        <p:spPr>
          <a:xfrm>
            <a:off x="742122" y="3697357"/>
            <a:ext cx="740796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  <a:latin typeface="Arial Black" panose="020B0A04020102020204" pitchFamily="34" charset="0"/>
              </a:rPr>
              <a:t>Ao se sentir sem forças, fatigado, vá lá fora tomar um ar, respire, beba bastante água, pois a água salva dos desconfortos súbitos.</a:t>
            </a:r>
          </a:p>
        </p:txBody>
      </p:sp>
    </p:spTree>
    <p:extLst>
      <p:ext uri="{BB962C8B-B14F-4D97-AF65-F5344CB8AC3E}">
        <p14:creationId xmlns:p14="http://schemas.microsoft.com/office/powerpoint/2010/main" val="3722121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3A79048-6FC9-4621-A5C3-CCCF44E274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332626D7-4364-4824-85F9-9D76E1E63AAE}"/>
              </a:ext>
            </a:extLst>
          </p:cNvPr>
          <p:cNvSpPr txBox="1"/>
          <p:nvPr/>
        </p:nvSpPr>
        <p:spPr>
          <a:xfrm>
            <a:off x="821635" y="1033670"/>
            <a:ext cx="776577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dirty="0">
                <a:solidFill>
                  <a:schemeClr val="bg1"/>
                </a:solidFill>
                <a:latin typeface="Arial Black" panose="020B0A04020102020204" pitchFamily="34" charset="0"/>
              </a:rPr>
              <a:t>Ao se sentir sem esperança, reflita e sonhe algum projeto, algum desejo, pois só os sonhos e desejos dão esperança e motivação na vida...</a:t>
            </a:r>
          </a:p>
        </p:txBody>
      </p:sp>
    </p:spTree>
    <p:extLst>
      <p:ext uri="{BB962C8B-B14F-4D97-AF65-F5344CB8AC3E}">
        <p14:creationId xmlns:p14="http://schemas.microsoft.com/office/powerpoint/2010/main" val="3131802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5B74938-CE11-4883-8B71-04F00C30736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6932" t="3092" r="19204" b="-3092"/>
          <a:stretch/>
        </p:blipFill>
        <p:spPr>
          <a:xfrm rot="5400000">
            <a:off x="-212036" y="-2498037"/>
            <a:ext cx="9144000" cy="9568074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4627D8EA-67CF-4DF1-BCC8-BE58E8257CF8}"/>
              </a:ext>
            </a:extLst>
          </p:cNvPr>
          <p:cNvSpPr txBox="1"/>
          <p:nvPr/>
        </p:nvSpPr>
        <p:spPr>
          <a:xfrm>
            <a:off x="397565" y="609600"/>
            <a:ext cx="7646505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Ao se sentir na solidão, leia um livro, faça uma oração, procure quem sabe até um voluntariado aonde possa interagir com outras pessoas, vá dançar, correr, olhar a natureza, cultive um jardim ou horta, nem que seja em pequenos vasos, tenha um animal de estimação.</a:t>
            </a:r>
          </a:p>
        </p:txBody>
      </p:sp>
    </p:spTree>
    <p:extLst>
      <p:ext uri="{BB962C8B-B14F-4D97-AF65-F5344CB8AC3E}">
        <p14:creationId xmlns:p14="http://schemas.microsoft.com/office/powerpoint/2010/main" val="4270285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DD80A9A3-E7D6-4AF0-8C85-FACF450A48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83896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E4011678-D86D-4EA2-80E7-32D2F0512EBF}"/>
              </a:ext>
            </a:extLst>
          </p:cNvPr>
          <p:cNvSpPr txBox="1"/>
          <p:nvPr/>
        </p:nvSpPr>
        <p:spPr>
          <a:xfrm>
            <a:off x="781878" y="424070"/>
            <a:ext cx="760674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  <a:latin typeface="Arial Black" panose="020B0A04020102020204" pitchFamily="34" charset="0"/>
              </a:rPr>
              <a:t>Ao sentir a ingratidão de alguém, pense que a recompensa virá de quem você menos espera, talvez de alguém que você nem conheça no momento.</a:t>
            </a:r>
          </a:p>
        </p:txBody>
      </p:sp>
    </p:spTree>
    <p:extLst>
      <p:ext uri="{BB962C8B-B14F-4D97-AF65-F5344CB8AC3E}">
        <p14:creationId xmlns:p14="http://schemas.microsoft.com/office/powerpoint/2010/main" val="1813377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A8C2C9A3-4BC1-4D76-ADF3-25A641FB7B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97DF4E76-0BB6-444F-BC7C-44D1CEC13E0A}"/>
              </a:ext>
            </a:extLst>
          </p:cNvPr>
          <p:cNvSpPr txBox="1"/>
          <p:nvPr/>
        </p:nvSpPr>
        <p:spPr>
          <a:xfrm>
            <a:off x="675861" y="689113"/>
            <a:ext cx="7341704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Ao se sentir vulnerável a violência, critica negativa, agressividade, erga os olhos aos céus e peça ajuda ao Senhor do Universos, aos Arcanjos, Santíssima Trindade, Sagrada Família, OU a Divindade de sua crença.</a:t>
            </a:r>
          </a:p>
        </p:txBody>
      </p:sp>
    </p:spTree>
    <p:extLst>
      <p:ext uri="{BB962C8B-B14F-4D97-AF65-F5344CB8AC3E}">
        <p14:creationId xmlns:p14="http://schemas.microsoft.com/office/powerpoint/2010/main" val="1713373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B4DD48D-33A4-477C-A782-ED33A02588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98612" y="-498613"/>
            <a:ext cx="8146773" cy="9144001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83BD2DC7-CF3C-40C8-9B67-F10F4EE9F16A}"/>
              </a:ext>
            </a:extLst>
          </p:cNvPr>
          <p:cNvSpPr txBox="1"/>
          <p:nvPr/>
        </p:nvSpPr>
        <p:spPr>
          <a:xfrm>
            <a:off x="477077" y="993913"/>
            <a:ext cx="826935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  <a:latin typeface="Arial Black" panose="020B0A04020102020204" pitchFamily="34" charset="0"/>
              </a:rPr>
              <a:t>Coloque em sua memória que as coisas boas, só acontecem se você focar a mente e alma nelas, pense no que deseja, no bem, sem medo de ser feliz.</a:t>
            </a:r>
          </a:p>
          <a:p>
            <a:r>
              <a:rPr lang="pt-BR" sz="3200" b="1" dirty="0">
                <a:solidFill>
                  <a:schemeClr val="bg1"/>
                </a:solidFill>
                <a:latin typeface="Arial Black" panose="020B0A04020102020204" pitchFamily="34" charset="0"/>
              </a:rPr>
              <a:t>Se você focar só nas doenças, pobreza, conflitos, brigas, mágoas, mude imediatamente o foco de maus pensamentos. </a:t>
            </a:r>
          </a:p>
        </p:txBody>
      </p:sp>
    </p:spTree>
    <p:extLst>
      <p:ext uri="{BB962C8B-B14F-4D97-AF65-F5344CB8AC3E}">
        <p14:creationId xmlns:p14="http://schemas.microsoft.com/office/powerpoint/2010/main" val="279822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67F50E6-013D-4FA5-B8CA-6B368E792E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44387" y="-644387"/>
            <a:ext cx="8001000" cy="9289774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64623071-5EDE-49AF-8FF4-20AFB0F77D63}"/>
              </a:ext>
            </a:extLst>
          </p:cNvPr>
          <p:cNvSpPr txBox="1"/>
          <p:nvPr/>
        </p:nvSpPr>
        <p:spPr>
          <a:xfrm>
            <a:off x="609600" y="874643"/>
            <a:ext cx="813683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>
                <a:ln w="0">
                  <a:solidFill>
                    <a:schemeClr val="bg1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 Black" panose="020B0A04020102020204" pitchFamily="34" charset="0"/>
              </a:rPr>
              <a:t>Todo desejo é realizado, no tempo certo, dê tempo ao tempo, sem deixar de focar, escreva seu desejo num papel, e leia de vez em quando. Não adianta colocar dúvidas no desejo, precisa ter mente e foco no que deseja sem medo, com coragem com gratidão, já imaginando que está sendo concretizado, deixe de pensar com dúvida, e na palavra, não, nunca e jamais. Pois o cérebro grava tudo o que pensamos. </a:t>
            </a:r>
          </a:p>
        </p:txBody>
      </p:sp>
    </p:spTree>
    <p:extLst>
      <p:ext uri="{BB962C8B-B14F-4D97-AF65-F5344CB8AC3E}">
        <p14:creationId xmlns:p14="http://schemas.microsoft.com/office/powerpoint/2010/main" val="1380879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D53D3271-248C-41A1-93FA-CD71FFF8F2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91294A27-F805-4F8E-98F3-F20F3A963753}"/>
              </a:ext>
            </a:extLst>
          </p:cNvPr>
          <p:cNvSpPr txBox="1"/>
          <p:nvPr/>
        </p:nvSpPr>
        <p:spPr>
          <a:xfrm>
            <a:off x="675861" y="689113"/>
            <a:ext cx="7712765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Se pensar com desanimo e não crendo no que você sonha, mude o foco, e agradeça a Deus, pela realização. Creia em sua força, poder e possibilidade. se ou outro pode você também vai poder. comece pequeno e cresça, cresça muito</a:t>
            </a:r>
            <a:r>
              <a:rPr lang="pt-BR" dirty="0"/>
              <a:t>.. </a:t>
            </a:r>
          </a:p>
        </p:txBody>
      </p:sp>
    </p:spTree>
    <p:extLst>
      <p:ext uri="{BB962C8B-B14F-4D97-AF65-F5344CB8AC3E}">
        <p14:creationId xmlns:p14="http://schemas.microsoft.com/office/powerpoint/2010/main" val="2645950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14:honeycomb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572BA97-FF67-40B2-BCF5-4D4B2016B7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2522"/>
            <a:ext cx="9144000" cy="6990522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CF6A3ED3-08F2-4305-84EE-89A9FAA6B7D9}"/>
              </a:ext>
            </a:extLst>
          </p:cNvPr>
          <p:cNvSpPr txBox="1"/>
          <p:nvPr/>
        </p:nvSpPr>
        <p:spPr>
          <a:xfrm>
            <a:off x="954157" y="3429000"/>
            <a:ext cx="7407965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>
                <a:solidFill>
                  <a:schemeClr val="bg1"/>
                </a:solidFill>
                <a:latin typeface="Arial Black" panose="020B0A04020102020204" pitchFamily="34" charset="0"/>
              </a:rPr>
              <a:t>TODOS OS DIAS DIGA, DEUS ME DEU MUITO BOA SORTE. OBRIGADO DEUS, SENHOR DO UNIVERSO, QUE TUDO CRIA PARA A NOSSA REALIZAÇÃO E FELICIDADE. SORRIA, BEBA ÁGUA, RESPIRE REALIZAÇOES. Tenha confiança e pense que também você pode.  Encontre uma maneira de começar, mande um currículo, estude, pesquise sobre tudo o que você deseja.</a:t>
            </a:r>
          </a:p>
          <a:p>
            <a:r>
              <a:rPr lang="pt-BR" sz="2000" b="1" dirty="0">
                <a:solidFill>
                  <a:schemeClr val="bg1"/>
                </a:solidFill>
                <a:latin typeface="Arial Black" panose="020B0A04020102020204" pitchFamily="34" charset="0"/>
              </a:rPr>
              <a:t>E agradeça muito. Sonhe muito. Foque muito</a:t>
            </a:r>
          </a:p>
          <a:p>
            <a:r>
              <a:rPr lang="pt-BR" sz="2000" b="1" dirty="0">
                <a:solidFill>
                  <a:schemeClr val="bg1"/>
                </a:solidFill>
                <a:latin typeface="Arial Black" panose="020B0A04020102020204" pitchFamily="34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362720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D95B2E5-D612-48A1-9729-F3324D9E49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45774"/>
            <a:ext cx="9144000" cy="7003774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9253CC1D-86AA-437B-8BB9-D6E1AA5A8C13}"/>
              </a:ext>
            </a:extLst>
          </p:cNvPr>
          <p:cNvSpPr txBox="1"/>
          <p:nvPr/>
        </p:nvSpPr>
        <p:spPr>
          <a:xfrm>
            <a:off x="463826" y="265043"/>
            <a:ext cx="8163339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dirty="0">
                <a:solidFill>
                  <a:srgbClr val="FFFF00"/>
                </a:solidFill>
                <a:latin typeface="Arial Black" panose="020B0A04020102020204" pitchFamily="34" charset="0"/>
              </a:rPr>
              <a:t>Ao se sentir triste assim... reflita e mude o foco...</a:t>
            </a:r>
          </a:p>
          <a:p>
            <a:pPr algn="ctr"/>
            <a:endParaRPr lang="pt-BR" sz="4400" dirty="0">
              <a:solidFill>
                <a:srgbClr val="FFFF00"/>
              </a:solidFill>
              <a:latin typeface="Arial Black" panose="020B0A04020102020204" pitchFamily="34" charset="0"/>
            </a:endParaRPr>
          </a:p>
          <a:p>
            <a:pPr algn="ctr"/>
            <a:r>
              <a:rPr lang="pt-BR" sz="2400" dirty="0">
                <a:solidFill>
                  <a:srgbClr val="0070C0"/>
                </a:solidFill>
                <a:latin typeface="Arial Black" panose="020B0A04020102020204" pitchFamily="34" charset="0"/>
              </a:rPr>
              <a:t>Formatação e mensagem reflexiva</a:t>
            </a:r>
          </a:p>
          <a:p>
            <a:pPr algn="ctr"/>
            <a:r>
              <a:rPr lang="pt-BR" sz="2400" dirty="0">
                <a:solidFill>
                  <a:srgbClr val="0070C0"/>
                </a:solidFill>
                <a:latin typeface="Arial Black" panose="020B0A04020102020204" pitchFamily="34" charset="0"/>
              </a:rPr>
              <a:t>Norma AP Silveira de Moraes</a:t>
            </a:r>
          </a:p>
          <a:p>
            <a:pPr algn="ctr"/>
            <a:r>
              <a:rPr lang="pt-BR" sz="2400" dirty="0">
                <a:solidFill>
                  <a:srgbClr val="0070C0"/>
                </a:solidFill>
                <a:latin typeface="Arial Black" panose="020B0A04020102020204" pitchFamily="34" charset="0"/>
              </a:rPr>
              <a:t>Imagens pessoais</a:t>
            </a:r>
          </a:p>
          <a:p>
            <a:pPr algn="ctr"/>
            <a:r>
              <a:rPr lang="pt-BR" sz="2400" dirty="0">
                <a:solidFill>
                  <a:srgbClr val="0070C0"/>
                </a:solidFill>
                <a:latin typeface="Arial Black" panose="020B0A04020102020204" pitchFamily="34" charset="0"/>
              </a:rPr>
              <a:t>Musica: EDUARDO Lages- A distancia</a:t>
            </a:r>
          </a:p>
          <a:p>
            <a:pPr algn="ctr"/>
            <a:endParaRPr lang="pt-BR" sz="2400" dirty="0">
              <a:solidFill>
                <a:srgbClr val="0070C0"/>
              </a:solidFill>
              <a:latin typeface="Arial Black" panose="020B0A04020102020204" pitchFamily="34" charset="0"/>
            </a:endParaRPr>
          </a:p>
          <a:p>
            <a:pPr algn="ctr"/>
            <a:endParaRPr lang="pt-BR" sz="2400" dirty="0">
              <a:solidFill>
                <a:srgbClr val="0070C0"/>
              </a:solidFill>
              <a:latin typeface="Arial Black" panose="020B0A04020102020204" pitchFamily="34" charset="0"/>
            </a:endParaRPr>
          </a:p>
          <a:p>
            <a:pPr algn="ctr"/>
            <a:endParaRPr lang="pt-BR" sz="2400" dirty="0">
              <a:solidFill>
                <a:srgbClr val="0070C0"/>
              </a:solidFill>
              <a:latin typeface="Arial Black" panose="020B0A04020102020204" pitchFamily="34" charset="0"/>
            </a:endParaRPr>
          </a:p>
          <a:p>
            <a:pPr algn="ctr"/>
            <a:r>
              <a:rPr lang="pt-BR" sz="2400" dirty="0">
                <a:solidFill>
                  <a:srgbClr val="0070C0"/>
                </a:solidFill>
                <a:latin typeface="Arial Black" panose="020B0A04020102020204" pitchFamily="34" charset="0"/>
              </a:rPr>
              <a:t>Divulgação</a:t>
            </a:r>
          </a:p>
          <a:p>
            <a:pPr algn="ctr"/>
            <a:r>
              <a:rPr lang="pt-BR" sz="2400" dirty="0">
                <a:solidFill>
                  <a:srgbClr val="0070C0"/>
                </a:solidFill>
                <a:latin typeface="Arial Black" panose="020B0A04020102020204" pitchFamily="34" charset="0"/>
              </a:rPr>
              <a:t>Norma Silveira Moraes Slides</a:t>
            </a:r>
          </a:p>
          <a:p>
            <a:pPr algn="ctr"/>
            <a:r>
              <a:rPr lang="pt-BR" sz="2400" dirty="0">
                <a:solidFill>
                  <a:srgbClr val="0070C0"/>
                </a:solidFill>
                <a:latin typeface="Arial Black" panose="020B0A04020102020204" pitchFamily="34" charset="0"/>
              </a:rPr>
              <a:t>Norma Experimentais Poéticos Slides</a:t>
            </a:r>
          </a:p>
          <a:p>
            <a:pPr algn="ctr"/>
            <a:r>
              <a:rPr lang="pt-BR" sz="2400" dirty="0">
                <a:solidFill>
                  <a:srgbClr val="0070C0"/>
                </a:solidFill>
                <a:latin typeface="Arial Black" panose="020B0A04020102020204" pitchFamily="34" charset="0"/>
              </a:rPr>
              <a:t>www.sergrasan.com</a:t>
            </a:r>
            <a:endParaRPr lang="pt-BR" sz="24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1459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835</TotalTime>
  <Words>701</Words>
  <Application>Microsoft Office PowerPoint</Application>
  <PresentationFormat>Apresentação na tela (4:3)</PresentationFormat>
  <Paragraphs>43</Paragraphs>
  <Slides>16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1" baseType="lpstr">
      <vt:lpstr>Arial</vt:lpstr>
      <vt:lpstr>Arial Black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moraes</dc:creator>
  <cp:lastModifiedBy>norma moraes</cp:lastModifiedBy>
  <cp:revision>18</cp:revision>
  <dcterms:created xsi:type="dcterms:W3CDTF">2020-03-10T18:04:22Z</dcterms:created>
  <dcterms:modified xsi:type="dcterms:W3CDTF">2020-03-11T21:53:31Z</dcterms:modified>
</cp:coreProperties>
</file>