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17" r:id="rId1"/>
  </p:sldMasterIdLst>
  <p:sldIdLst>
    <p:sldId id="259" r:id="rId2"/>
    <p:sldId id="256" r:id="rId3"/>
    <p:sldId id="257" r:id="rId4"/>
    <p:sldId id="258" r:id="rId5"/>
    <p:sldId id="261" r:id="rId6"/>
    <p:sldId id="262" r:id="rId7"/>
    <p:sldId id="263" r:id="rId8"/>
    <p:sldId id="260" r:id="rId9"/>
    <p:sldId id="265" r:id="rId10"/>
    <p:sldId id="264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002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225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6/16/2019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188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174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361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796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572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289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744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6/16/2019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1802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6/16/2019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6813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6/16/2019</a:t>
            </a:fld>
            <a:endParaRPr lang="en-US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039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526473"/>
            <a:ext cx="932410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</a:rPr>
              <a:t>O AMOR E O </a:t>
            </a:r>
            <a:r>
              <a:rPr lang="pt-BR" sz="6000" b="1" dirty="0" smtClean="0">
                <a:solidFill>
                  <a:schemeClr val="bg1"/>
                </a:solidFill>
              </a:rPr>
              <a:t>ÓDIO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Experimentais </a:t>
            </a:r>
            <a:r>
              <a:rPr lang="pt-BR" sz="3200" b="1" dirty="0">
                <a:solidFill>
                  <a:schemeClr val="bg1"/>
                </a:solidFill>
              </a:rPr>
              <a:t>P</a:t>
            </a:r>
            <a:r>
              <a:rPr lang="pt-BR" sz="3200" b="1" dirty="0" smtClean="0">
                <a:solidFill>
                  <a:schemeClr val="bg1"/>
                </a:solidFill>
              </a:rPr>
              <a:t>oéticos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www.Sergrasan.com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930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  <p:sndAc>
          <p:endSnd/>
        </p:sndAc>
      </p:transition>
    </mc:Choice>
    <mc:Fallback>
      <p:transition spd="slow" advClick="0" advTm="17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49382" y="124691"/>
            <a:ext cx="8894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0000"/>
                </a:solidFill>
              </a:rPr>
              <a:t>O amor cura, o ódio faz adoecer a alma</a:t>
            </a:r>
            <a:br>
              <a:rPr lang="pt-BR" sz="3200" b="1" dirty="0">
                <a:solidFill>
                  <a:srgbClr val="FF0000"/>
                </a:solidFill>
              </a:rPr>
            </a:br>
            <a:r>
              <a:rPr lang="pt-BR" sz="3200" b="1" dirty="0">
                <a:solidFill>
                  <a:srgbClr val="FF0000"/>
                </a:solidFill>
              </a:rPr>
              <a:t>O amor engrandece, o ódio nos </a:t>
            </a:r>
            <a:r>
              <a:rPr lang="pt-BR" sz="3200" b="1" smtClean="0">
                <a:solidFill>
                  <a:srgbClr val="FF0000"/>
                </a:solidFill>
              </a:rPr>
              <a:t>tornam vulneráveis </a:t>
            </a:r>
            <a:endParaRPr lang="pt-BR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151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304800"/>
            <a:ext cx="76338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amor alimenta o bem, o ódio alimenta o mal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tempera a vida, o ódio </a:t>
            </a:r>
            <a:r>
              <a:rPr lang="pt-BR" sz="3200" b="1" dirty="0" smtClean="0">
                <a:solidFill>
                  <a:schemeClr val="bg1"/>
                </a:solidFill>
              </a:rPr>
              <a:t>freia </a:t>
            </a:r>
            <a:r>
              <a:rPr lang="pt-BR" sz="3200" b="1" dirty="0">
                <a:solidFill>
                  <a:schemeClr val="bg1"/>
                </a:solidFill>
              </a:rPr>
              <a:t>a vida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126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651164"/>
            <a:ext cx="8243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amor faz sorrir, o ódio faz </a:t>
            </a:r>
            <a:r>
              <a:rPr lang="pt-BR" sz="3200" b="1" dirty="0" smtClean="0">
                <a:solidFill>
                  <a:schemeClr val="bg1"/>
                </a:solidFill>
              </a:rPr>
              <a:t>contrair, </a:t>
            </a:r>
            <a:r>
              <a:rPr lang="pt-BR" sz="3200" b="1" dirty="0">
                <a:solidFill>
                  <a:schemeClr val="bg1"/>
                </a:solidFill>
              </a:rPr>
              <a:t>em careta a face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é leve e solto, o ódio é pesado e hostil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329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6" y="152400"/>
            <a:ext cx="8825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amor ajuda, acolhe, o ódio divide, separa, corrói a alma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é empatia, o ódio é antipatia, vingança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424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332509"/>
            <a:ext cx="9337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amor ilumina, o ódio escurece, fecha os horizontes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expande e liberta a vida, o ódio prende, escurece.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478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4691" y="332509"/>
            <a:ext cx="8894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amor perdoa, refaz, o ódio condena, é cego, não consegue ver o </a:t>
            </a:r>
            <a:r>
              <a:rPr lang="pt-BR" sz="3200" b="1" dirty="0" smtClean="0">
                <a:solidFill>
                  <a:schemeClr val="bg1"/>
                </a:solidFill>
              </a:rPr>
              <a:t>bem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vence em sua verdade, o ódio mente para o coração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003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318655"/>
            <a:ext cx="81049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amor alegra, o ódio embrutece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O amor é carisma, empatia, o ódio é arrogância soberba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62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415636"/>
            <a:ext cx="79663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amor abraça, o ódio empurra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O amor alimenta, o ódio é a miséria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8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8" y="180109"/>
            <a:ext cx="87976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amor cabe na alma, o ódio no ego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O amor gera bondade, o ódio a maldade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17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6" y="366623"/>
            <a:ext cx="900545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</a:rPr>
              <a:t>O AMOR E O </a:t>
            </a:r>
            <a:r>
              <a:rPr lang="pt-BR" sz="4000" b="1" dirty="0" smtClean="0">
                <a:solidFill>
                  <a:schemeClr val="bg1"/>
                </a:solidFill>
              </a:rPr>
              <a:t>ÓDIO- 15/06/19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Mensagem e formatação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Norma Aparecida Silveira de </a:t>
            </a:r>
            <a:r>
              <a:rPr lang="pt-BR" sz="3200" b="1" dirty="0" smtClean="0">
                <a:solidFill>
                  <a:schemeClr val="bg1"/>
                </a:solidFill>
              </a:rPr>
              <a:t>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Imagens: Pixabay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Musica:</a:t>
            </a:r>
            <a:endParaRPr lang="pt-BR" sz="3200" b="1" dirty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Norma Experimentais Poéticos </a:t>
            </a:r>
            <a:r>
              <a:rPr lang="pt-BR" sz="3200" b="1" dirty="0" smtClean="0">
                <a:solidFill>
                  <a:schemeClr val="bg1"/>
                </a:solidFill>
              </a:rPr>
              <a:t>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Silveira Moraes slides- Norma Natureza</a:t>
            </a:r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www.Sergrasan.com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7381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7000">
        <p15:prstTrans prst="curtains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</TotalTime>
  <Words>170</Words>
  <Application>Microsoft Office PowerPoint</Application>
  <PresentationFormat>Apresentação na tela (4:3)</PresentationFormat>
  <Paragraphs>36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2019-06-16T23:00:52Z</dcterms:created>
  <dcterms:modified xsi:type="dcterms:W3CDTF">2019-06-16T23:44:44Z</dcterms:modified>
</cp:coreProperties>
</file>