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5" r:id="rId11"/>
    <p:sldId id="266" r:id="rId12"/>
    <p:sldId id="264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9DE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36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9502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3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33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033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838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148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411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742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52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414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F442A-58FF-4218-A954-90DB1D1166F2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ECB19-7452-4CAC-9586-D173ED322D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252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78874" y="775855"/>
            <a:ext cx="80494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chemeClr val="bg1"/>
                </a:solidFill>
              </a:rPr>
              <a:t>Que assim seja</a:t>
            </a:r>
            <a:r>
              <a:rPr lang="pt-BR" sz="6000" b="1" dirty="0" smtClean="0">
                <a:solidFill>
                  <a:schemeClr val="bg1"/>
                </a:solidFill>
              </a:rPr>
              <a:t>...</a:t>
            </a:r>
          </a:p>
          <a:p>
            <a:r>
              <a:rPr lang="pt-BR" sz="6000" b="1" dirty="0">
                <a:solidFill>
                  <a:schemeClr val="bg1"/>
                </a:solidFill>
              </a:rPr>
              <a:t>A</a:t>
            </a:r>
            <a:r>
              <a:rPr lang="pt-BR" sz="6000" b="1" dirty="0" smtClean="0">
                <a:solidFill>
                  <a:schemeClr val="bg1"/>
                </a:solidFill>
              </a:rPr>
              <a:t> </a:t>
            </a:r>
            <a:r>
              <a:rPr lang="pt-BR" sz="6000" b="1" dirty="0">
                <a:solidFill>
                  <a:schemeClr val="bg1"/>
                </a:solidFill>
              </a:rPr>
              <a:t>busca da paz </a:t>
            </a:r>
            <a:r>
              <a:rPr lang="pt-BR" sz="6000" b="1" dirty="0" smtClean="0">
                <a:solidFill>
                  <a:schemeClr val="bg1"/>
                </a:solidFill>
              </a:rPr>
              <a:t>interior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356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  <p:sndAc>
          <p:stSnd loop="1">
            <p:snd r:embed="rId2" name="12.La_vida_es_bella (1).wav"/>
          </p:stSnd>
        </p:sndAc>
      </p:transition>
    </mc:Choice>
    <mc:Fallback>
      <p:transition spd="slow" advClick="0" advTm="19000">
        <p:fade/>
        <p:sndAc>
          <p:stSnd loop="1">
            <p:snd r:embed="rId2" name="12.La_vida_es_bell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1149927"/>
            <a:ext cx="7010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>
              <a:solidFill>
                <a:srgbClr val="00B0F0"/>
              </a:solidFill>
            </a:endParaRPr>
          </a:p>
          <a:p>
            <a:endParaRPr lang="pt-BR" sz="3200" b="1" dirty="0" smtClean="0">
              <a:solidFill>
                <a:srgbClr val="00B0F0"/>
              </a:solidFill>
            </a:endParaRPr>
          </a:p>
          <a:p>
            <a:endParaRPr lang="pt-BR" sz="3200" b="1" dirty="0">
              <a:solidFill>
                <a:srgbClr val="00B0F0"/>
              </a:solidFill>
            </a:endParaRPr>
          </a:p>
          <a:p>
            <a:endParaRPr lang="pt-BR" sz="3200" b="1" dirty="0" smtClean="0">
              <a:solidFill>
                <a:srgbClr val="00B0F0"/>
              </a:solidFill>
            </a:endParaRPr>
          </a:p>
          <a:p>
            <a:endParaRPr lang="pt-BR" sz="3200" b="1" dirty="0">
              <a:solidFill>
                <a:srgbClr val="00B0F0"/>
              </a:solidFill>
            </a:endParaRPr>
          </a:p>
          <a:p>
            <a:endParaRPr lang="pt-BR" sz="3200" b="1" dirty="0" smtClean="0">
              <a:solidFill>
                <a:srgbClr val="00B0F0"/>
              </a:solidFill>
            </a:endParaRPr>
          </a:p>
          <a:p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Que </a:t>
            </a:r>
            <a:r>
              <a:rPr lang="pt-BR" sz="3200" b="1" dirty="0">
                <a:solidFill>
                  <a:schemeClr val="bg1"/>
                </a:solidFill>
              </a:rPr>
              <a:t>a alegria de viver permeie a vida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Que a paz seja a nossa busca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Que o amor seja a transformação</a:t>
            </a:r>
          </a:p>
        </p:txBody>
      </p:sp>
    </p:spTree>
    <p:extLst>
      <p:ext uri="{BB962C8B-B14F-4D97-AF65-F5344CB8AC3E}">
        <p14:creationId xmlns:p14="http://schemas.microsoft.com/office/powerpoint/2010/main" val="49627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09" y="568036"/>
            <a:ext cx="84235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rgbClr val="92D050"/>
              </a:solidFill>
            </a:endParaRPr>
          </a:p>
          <a:p>
            <a:endParaRPr lang="pt-BR" sz="3600" b="1" dirty="0">
              <a:solidFill>
                <a:srgbClr val="92D050"/>
              </a:solidFill>
            </a:endParaRPr>
          </a:p>
          <a:p>
            <a:endParaRPr lang="pt-BR" sz="3600" b="1" dirty="0" smtClean="0">
              <a:solidFill>
                <a:srgbClr val="92D050"/>
              </a:solidFill>
            </a:endParaRPr>
          </a:p>
          <a:p>
            <a:endParaRPr lang="pt-BR" sz="3600" b="1" dirty="0">
              <a:solidFill>
                <a:srgbClr val="92D050"/>
              </a:solidFill>
            </a:endParaRPr>
          </a:p>
          <a:p>
            <a:endParaRPr lang="pt-BR" sz="3600" b="1" dirty="0" smtClean="0">
              <a:solidFill>
                <a:srgbClr val="92D050"/>
              </a:solidFill>
            </a:endParaRPr>
          </a:p>
          <a:p>
            <a:endParaRPr lang="pt-BR" sz="3600" b="1" dirty="0">
              <a:solidFill>
                <a:srgbClr val="92D050"/>
              </a:solidFill>
            </a:endParaRPr>
          </a:p>
          <a:p>
            <a:endParaRPr lang="pt-BR" sz="3600" b="1" dirty="0" smtClean="0">
              <a:solidFill>
                <a:srgbClr val="92D050"/>
              </a:solidFill>
            </a:endParaRP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fé seja a nossa força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a esperança seja a motivação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uma criança seja sempre bem vinda</a:t>
            </a:r>
          </a:p>
        </p:txBody>
      </p:sp>
    </p:spTree>
    <p:extLst>
      <p:ext uri="{BB962C8B-B14F-4D97-AF65-F5344CB8AC3E}">
        <p14:creationId xmlns:p14="http://schemas.microsoft.com/office/powerpoint/2010/main" val="1167073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aixaDeTexto 2"/>
          <p:cNvSpPr txBox="1"/>
          <p:nvPr/>
        </p:nvSpPr>
        <p:spPr>
          <a:xfrm>
            <a:off x="595745" y="346364"/>
            <a:ext cx="76754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os sonhos sejam de felicidade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a bem aventurança seja a luz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a fraternidade seja a empatia</a:t>
            </a:r>
          </a:p>
        </p:txBody>
      </p:sp>
    </p:spTree>
    <p:extLst>
      <p:ext uri="{BB962C8B-B14F-4D97-AF65-F5344CB8AC3E}">
        <p14:creationId xmlns:p14="http://schemas.microsoft.com/office/powerpoint/2010/main" val="4275114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0" y="124691"/>
            <a:ext cx="9019309" cy="6733309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aixaDeTexto 2"/>
          <p:cNvSpPr txBox="1"/>
          <p:nvPr/>
        </p:nvSpPr>
        <p:spPr>
          <a:xfrm>
            <a:off x="623455" y="734291"/>
            <a:ext cx="80910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os mandamentos de Deus seja o caminho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viver seja sempre uma bela aventura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resiliência seja o entendimento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173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33CC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526473" y="568036"/>
            <a:ext cx="7980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Que a justiça seja verdadeira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Que a sabedoria seja sempre encontrada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Que a saudade seja de boas lembranças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52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401782" y="595745"/>
            <a:ext cx="71489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o desejo seja muito bom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os sentimentos governe a alma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os pensamentos sejam livres</a:t>
            </a:r>
          </a:p>
        </p:txBody>
      </p:sp>
    </p:spTree>
    <p:extLst>
      <p:ext uri="{BB962C8B-B14F-4D97-AF65-F5344CB8AC3E}">
        <p14:creationId xmlns:p14="http://schemas.microsoft.com/office/powerpoint/2010/main" val="4256542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277091" y="207818"/>
            <a:ext cx="8700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Que o comportamento seja integro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Que eu desejo para o outro o mesmo que para mim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Que na vida se tenha ética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883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FFFF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46364" y="401782"/>
            <a:ext cx="7910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o propósito seja a verdade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cada gesto semeando a felicidade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pelo outro tenhamos consideração</a:t>
            </a:r>
          </a:p>
        </p:txBody>
      </p:sp>
    </p:spTree>
    <p:extLst>
      <p:ext uri="{BB962C8B-B14F-4D97-AF65-F5344CB8AC3E}">
        <p14:creationId xmlns:p14="http://schemas.microsoft.com/office/powerpoint/2010/main" val="2542742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720436" y="706582"/>
            <a:ext cx="7356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eu possa abençoar e não amaldiçoar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do sofrimento tenhamos a piedade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SÓ ASSIM VIVEREMOS MELHOR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29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E99DE9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665018" y="775855"/>
            <a:ext cx="82157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o toque seja de amor</a:t>
            </a:r>
          </a:p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a fala seja com mansidão</a:t>
            </a:r>
          </a:p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Quem semeia </a:t>
            </a:r>
            <a:r>
              <a:rPr lang="pt-BR" sz="36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</a:t>
            </a:r>
            <a:r>
              <a:rPr lang="pt-BR" sz="3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bem,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 a consciência limpa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293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FF33CC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tângulo 2"/>
          <p:cNvSpPr/>
          <p:nvPr/>
        </p:nvSpPr>
        <p:spPr>
          <a:xfrm>
            <a:off x="96982" y="249381"/>
            <a:ext cx="9047018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Créditos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Que assim seja...a busca da paz interior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Mensagem e formatação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Poetisa Norma Aparecida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 pessoais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 A vida és </a:t>
            </a:r>
            <a:r>
              <a:rPr lang="pt-BR" sz="3200" b="1" dirty="0" err="1" smtClean="0">
                <a:solidFill>
                  <a:schemeClr val="bg1"/>
                </a:solidFill>
              </a:rPr>
              <a:t>bella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u="sng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200" b="1" u="sng" dirty="0" smtClean="0">
              <a:solidFill>
                <a:schemeClr val="bg1"/>
              </a:solidFill>
            </a:endParaRPr>
          </a:p>
          <a:p>
            <a:endParaRPr lang="pt-BR" sz="3200" b="1" u="sng" dirty="0" smtClean="0">
              <a:solidFill>
                <a:schemeClr val="bg1"/>
              </a:solidFill>
            </a:endParaRPr>
          </a:p>
          <a:p>
            <a:r>
              <a:rPr lang="pt-BR" sz="3200" b="1" u="sng" dirty="0" smtClean="0">
                <a:solidFill>
                  <a:schemeClr val="bg1"/>
                </a:solidFill>
                <a:hlinkClick r:id="rId4"/>
              </a:rPr>
              <a:t>Norma Silveira Moraes Slides</a:t>
            </a:r>
          </a:p>
          <a:p>
            <a:r>
              <a:rPr lang="pt-BR" sz="3200" b="1" u="sng" dirty="0" smtClean="0">
                <a:solidFill>
                  <a:schemeClr val="bg1"/>
                </a:solidFill>
                <a:hlinkClick r:id="rId4"/>
              </a:rPr>
              <a:t>Norma Natureza</a:t>
            </a:r>
          </a:p>
          <a:p>
            <a:r>
              <a:rPr lang="pt-BR" sz="3200" b="1" u="sng" dirty="0" smtClean="0">
                <a:solidFill>
                  <a:schemeClr val="bg1"/>
                </a:solidFill>
                <a:hlinkClick r:id="rId4"/>
              </a:rPr>
              <a:t>Norma experimentais poéticos</a:t>
            </a:r>
          </a:p>
          <a:p>
            <a:r>
              <a:rPr lang="pt-BR" sz="3200" b="1" u="sng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3200" b="1" u="sng" dirty="0" smtClean="0">
              <a:solidFill>
                <a:schemeClr val="bg1"/>
              </a:solidFill>
            </a:endParaRPr>
          </a:p>
          <a:p>
            <a:endParaRPr lang="pt-BR" sz="3200" b="1" u="sng" dirty="0" smtClean="0">
              <a:solidFill>
                <a:schemeClr val="bg1"/>
              </a:solidFill>
            </a:endParaRPr>
          </a:p>
          <a:p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5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253</Words>
  <Application>Microsoft Office PowerPoint</Application>
  <PresentationFormat>Apresentação na tela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2019-06-13T16:47:17Z</dcterms:created>
  <dcterms:modified xsi:type="dcterms:W3CDTF">2019-06-13T17:52:24Z</dcterms:modified>
</cp:coreProperties>
</file>