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56" r:id="rId3"/>
    <p:sldId id="257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8" r:id="rId12"/>
    <p:sldId id="270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8DC-06B7-4699-8392-0BB56F08BBBC}" type="datetimeFigureOut">
              <a:rPr lang="pt-BR" smtClean="0"/>
              <a:t>11/07/2020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9C173-DAF1-43C7-9EF4-B7EE7A280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6403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8DC-06B7-4699-8392-0BB56F08BBBC}" type="datetimeFigureOut">
              <a:rPr lang="pt-BR" smtClean="0"/>
              <a:t>11/07/2020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9C173-DAF1-43C7-9EF4-B7EE7A280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7427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8DC-06B7-4699-8392-0BB56F08BBBC}" type="datetimeFigureOut">
              <a:rPr lang="pt-BR" smtClean="0"/>
              <a:t>11/07/2020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9C173-DAF1-43C7-9EF4-B7EE7A280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2240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8DC-06B7-4699-8392-0BB56F08BBBC}" type="datetimeFigureOut">
              <a:rPr lang="pt-BR" smtClean="0"/>
              <a:t>11/07/2020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9C173-DAF1-43C7-9EF4-B7EE7A280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5540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8DC-06B7-4699-8392-0BB56F08BBBC}" type="datetimeFigureOut">
              <a:rPr lang="pt-BR" smtClean="0"/>
              <a:t>11/07/2020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9C173-DAF1-43C7-9EF4-B7EE7A280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1305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8DC-06B7-4699-8392-0BB56F08BBBC}" type="datetimeFigureOut">
              <a:rPr lang="pt-BR" smtClean="0"/>
              <a:t>11/07/2020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9C173-DAF1-43C7-9EF4-B7EE7A280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1768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8DC-06B7-4699-8392-0BB56F08BBBC}" type="datetimeFigureOut">
              <a:rPr lang="pt-BR" smtClean="0"/>
              <a:t>11/07/2020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9C173-DAF1-43C7-9EF4-B7EE7A280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1789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8DC-06B7-4699-8392-0BB56F08BBBC}" type="datetimeFigureOut">
              <a:rPr lang="pt-BR" smtClean="0"/>
              <a:t>11/07/2020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9C173-DAF1-43C7-9EF4-B7EE7A280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6749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8DC-06B7-4699-8392-0BB56F08BBBC}" type="datetimeFigureOut">
              <a:rPr lang="pt-BR" smtClean="0"/>
              <a:t>11/07/2020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9C173-DAF1-43C7-9EF4-B7EE7A280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1474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8DC-06B7-4699-8392-0BB56F08BBBC}" type="datetimeFigureOut">
              <a:rPr lang="pt-BR" smtClean="0"/>
              <a:t>11/07/2020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9C173-DAF1-43C7-9EF4-B7EE7A280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6337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B8DC-06B7-4699-8392-0BB56F08BBBC}" type="datetimeFigureOut">
              <a:rPr lang="pt-BR" smtClean="0"/>
              <a:t>11/07/2020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9C173-DAF1-43C7-9EF4-B7EE7A280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5697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8B8DC-06B7-4699-8392-0BB56F08BBBC}" type="datetimeFigureOut">
              <a:rPr lang="pt-BR" smtClean="0"/>
              <a:t>11/07/2020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9C173-DAF1-43C7-9EF4-B7EE7A280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53138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71FAE87-25E7-4838-B369-B95E1F0F45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ACAFB13A-72DE-41E0-BC8C-B272BD0748D8}"/>
              </a:ext>
            </a:extLst>
          </p:cNvPr>
          <p:cNvSpPr txBox="1"/>
          <p:nvPr/>
        </p:nvSpPr>
        <p:spPr>
          <a:xfrm>
            <a:off x="92766" y="622852"/>
            <a:ext cx="854102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Refletindo </a:t>
            </a:r>
            <a:r>
              <a:rPr lang="pt-BR" sz="4400" b="1">
                <a:solidFill>
                  <a:srgbClr val="FFFF00"/>
                </a:solidFill>
              </a:rPr>
              <a:t>sobre a paradoxal </a:t>
            </a:r>
            <a:r>
              <a:rPr lang="pt-BR" sz="4400" b="1" dirty="0">
                <a:solidFill>
                  <a:srgbClr val="FFFF00"/>
                </a:solidFill>
              </a:rPr>
              <a:t>condição humana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                                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                                           Com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          Norma Aparecida Silveira de Moraes</a:t>
            </a:r>
          </a:p>
          <a:p>
            <a:endParaRPr lang="pt-BR" sz="3200" b="1" dirty="0">
              <a:solidFill>
                <a:srgbClr val="FFFF00"/>
              </a:solidFill>
            </a:endParaRPr>
          </a:p>
          <a:p>
            <a:endParaRPr lang="pt-BR" sz="3200" b="1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  Divulgação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     Norma Silveira Moraes Slides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      www.sergrasan.com</a:t>
            </a:r>
            <a:endParaRPr lang="pt-BR" sz="3200" dirty="0">
              <a:solidFill>
                <a:srgbClr val="FFFF00"/>
              </a:solidFill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D372DB9-8539-4D37-A911-FC2BCA0DFC4A}"/>
              </a:ext>
            </a:extLst>
          </p:cNvPr>
          <p:cNvSpPr txBox="1"/>
          <p:nvPr/>
        </p:nvSpPr>
        <p:spPr>
          <a:xfrm>
            <a:off x="6334540" y="5532428"/>
            <a:ext cx="25841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/>
              <a:t>CLIQUE NA TECLA</a:t>
            </a:r>
          </a:p>
          <a:p>
            <a:r>
              <a:rPr lang="pt-BR" sz="2000" b="1" dirty="0"/>
              <a:t>ENTER PARA LER</a:t>
            </a:r>
          </a:p>
          <a:p>
            <a:r>
              <a:rPr lang="pt-BR" sz="2000" b="1" dirty="0"/>
              <a:t>CADA TELA</a:t>
            </a:r>
          </a:p>
        </p:txBody>
      </p:sp>
      <p:sp>
        <p:nvSpPr>
          <p:cNvPr id="9" name="Seta: para a Direita 8">
            <a:extLst>
              <a:ext uri="{FF2B5EF4-FFF2-40B4-BE49-F238E27FC236}">
                <a16:creationId xmlns:a16="http://schemas.microsoft.com/office/drawing/2014/main" id="{6625D220-64B0-4D94-90E3-C4FD882E4DE5}"/>
              </a:ext>
            </a:extLst>
          </p:cNvPr>
          <p:cNvSpPr/>
          <p:nvPr/>
        </p:nvSpPr>
        <p:spPr>
          <a:xfrm>
            <a:off x="8234039" y="5563205"/>
            <a:ext cx="817195" cy="864099"/>
          </a:xfrm>
          <a:prstGeom prst="rightArrow">
            <a:avLst>
              <a:gd name="adj1" fmla="val 10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5146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  <p:sndAc>
          <p:stSnd loop="1">
            <p:snd r:embed="rId2" name="Andre Rieu - Amazing Grace(1).wav"/>
          </p:stSnd>
        </p:sndAc>
      </p:transition>
    </mc:Choice>
    <mc:Fallback>
      <p:transition spd="slow">
        <p:fade/>
        <p:sndAc>
          <p:stSnd loop="1">
            <p:snd r:embed="rId2" name="Andre Rieu - Amazing Grace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2764A2F-190C-44A3-93EE-5DA2DCEBC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36765" cy="6857999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C5207DB-0EF2-4608-8AD0-2922B5F14E9E}"/>
              </a:ext>
            </a:extLst>
          </p:cNvPr>
          <p:cNvSpPr txBox="1"/>
          <p:nvPr/>
        </p:nvSpPr>
        <p:spPr>
          <a:xfrm>
            <a:off x="1987826" y="1789043"/>
            <a:ext cx="50755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70C0"/>
                </a:solidFill>
              </a:rPr>
              <a:t>Não somos seres de super poderes. Temos muitas limitações neste mundo de escolhas, possibilidades e oportunidades. </a:t>
            </a:r>
            <a:endParaRPr lang="pt-BR" sz="3200" dirty="0">
              <a:solidFill>
                <a:srgbClr val="0070C0"/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0C6A523F-876D-46B2-B021-3210693A4421}"/>
              </a:ext>
            </a:extLst>
          </p:cNvPr>
          <p:cNvSpPr txBox="1"/>
          <p:nvPr/>
        </p:nvSpPr>
        <p:spPr>
          <a:xfrm>
            <a:off x="251790" y="6347791"/>
            <a:ext cx="4505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CLIQUE EM ENTER PARA MUDAR DE TELA</a:t>
            </a: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17C860E8-626A-4D15-A56E-70462E852972}"/>
              </a:ext>
            </a:extLst>
          </p:cNvPr>
          <p:cNvSpPr/>
          <p:nvPr/>
        </p:nvSpPr>
        <p:spPr>
          <a:xfrm>
            <a:off x="4426226" y="625726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7788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3DCE52B-961F-4F81-98F0-D82027BB1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16" y="0"/>
            <a:ext cx="9250016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1CB07D0-2453-46C6-8770-605903B3AE67}"/>
              </a:ext>
            </a:extLst>
          </p:cNvPr>
          <p:cNvSpPr txBox="1"/>
          <p:nvPr/>
        </p:nvSpPr>
        <p:spPr>
          <a:xfrm>
            <a:off x="1245704" y="1855304"/>
            <a:ext cx="64538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70C0"/>
                </a:solidFill>
              </a:rPr>
              <a:t>Primeiro porque não temos condições de fazer várias coisas ao mesmo tempo, e depois há a manipulação cósmica, benéfica ou não de acordo com nossas ações e escolhas.</a:t>
            </a:r>
            <a:endParaRPr lang="pt-BR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624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1980EB9-7550-4D22-8156-045828FA3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808DCAC-7E4E-4F43-86F2-198F1674898B}"/>
              </a:ext>
            </a:extLst>
          </p:cNvPr>
          <p:cNvSpPr txBox="1"/>
          <p:nvPr/>
        </p:nvSpPr>
        <p:spPr>
          <a:xfrm>
            <a:off x="1603513" y="1828800"/>
            <a:ext cx="597673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70C0"/>
                </a:solidFill>
              </a:rPr>
              <a:t>Muitas vezes não temos como fazer algumas escolhas pois nos parecem egóicas demais, embora muitos, mais frios ou objetivos só obedecem ao caminho dos desejos mais pessoais. </a:t>
            </a:r>
            <a:endParaRPr lang="pt-BR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902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27D1CAE-0A5C-4D33-9B65-5FE6DA417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0017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3DDF2E4-CEE3-40C8-AD1E-2D402B44225C}"/>
              </a:ext>
            </a:extLst>
          </p:cNvPr>
          <p:cNvSpPr txBox="1"/>
          <p:nvPr/>
        </p:nvSpPr>
        <p:spPr>
          <a:xfrm>
            <a:off x="1762539" y="1616765"/>
            <a:ext cx="595022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70C0"/>
                </a:solidFill>
              </a:rPr>
              <a:t>Creio que há guardiões ajudando a humanidade em seus desafios, mas há também a manipulação negativa que sopram coisas em nossos ouvidos como sentimentos negativos e até malévolos. </a:t>
            </a:r>
            <a:endParaRPr lang="pt-BR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441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3A89F13-100E-4DCB-AB22-D01558724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1B66C21-003B-4516-8491-A7355D1F0EEF}"/>
              </a:ext>
            </a:extLst>
          </p:cNvPr>
          <p:cNvSpPr txBox="1"/>
          <p:nvPr/>
        </p:nvSpPr>
        <p:spPr>
          <a:xfrm>
            <a:off x="728870" y="940904"/>
            <a:ext cx="728869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70C0"/>
                </a:solidFill>
              </a:rPr>
              <a:t>Estamos sempre controlando nossos pensamentos para não cairmos em tentações. </a:t>
            </a:r>
            <a:endParaRPr lang="pt-BR" sz="3200" dirty="0">
              <a:solidFill>
                <a:srgbClr val="0070C0"/>
              </a:solidFill>
            </a:endParaRPr>
          </a:p>
          <a:p>
            <a:pPr algn="ctr"/>
            <a:r>
              <a:rPr lang="pt-BR" sz="3200" b="1" dirty="0">
                <a:solidFill>
                  <a:srgbClr val="0070C0"/>
                </a:solidFill>
              </a:rPr>
              <a:t>São duas forças antagônicas, que impulsionam nossas vidas para fazer o bem e o mal, e há também outra força, que muitos dão o nome de destino, carmas, que controlam também nossas missões de vidas. </a:t>
            </a:r>
            <a:endParaRPr lang="pt-BR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214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BD2DDDB-801D-451E-A59C-D8B85DE86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BBF6776-7F62-48D1-BA19-BE330AAC6567}"/>
              </a:ext>
            </a:extLst>
          </p:cNvPr>
          <p:cNvSpPr txBox="1"/>
          <p:nvPr/>
        </p:nvSpPr>
        <p:spPr>
          <a:xfrm>
            <a:off x="2120349" y="1457739"/>
            <a:ext cx="515509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70C0"/>
                </a:solidFill>
              </a:rPr>
              <a:t>Creio que cada ser humano tem a sua finalidade e compromisso neste planeta de passagem. Muitos buscam ouvir o pedido da consciência cósmica, outros ignoram e seguem por outras veredas. </a:t>
            </a:r>
            <a:endParaRPr lang="pt-BR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681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405AAAE-23C6-46E6-87A0-5C3FC9E895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3B3A3BA-6009-4FFD-94A2-8126D755C90D}"/>
              </a:ext>
            </a:extLst>
          </p:cNvPr>
          <p:cNvSpPr txBox="1"/>
          <p:nvPr/>
        </p:nvSpPr>
        <p:spPr>
          <a:xfrm>
            <a:off x="1590261" y="1616765"/>
            <a:ext cx="605624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70C0"/>
                </a:solidFill>
              </a:rPr>
              <a:t>Dizem os Mestres da espiritualidade, que então é melhor seguir o caminho do meio. Basta seguir a voz do coração que comanda os sentimentos e emoções</a:t>
            </a:r>
            <a:r>
              <a:rPr lang="pt-BR" b="1" dirty="0"/>
              <a:t>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97276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1A1737F-0392-422B-8664-C80717A8E7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AA93D56-42C5-4514-BB5C-6AC4B3B0D26E}"/>
              </a:ext>
            </a:extLst>
          </p:cNvPr>
          <p:cNvSpPr txBox="1"/>
          <p:nvPr/>
        </p:nvSpPr>
        <p:spPr>
          <a:xfrm>
            <a:off x="1537251" y="1086679"/>
            <a:ext cx="628153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70C0"/>
                </a:solidFill>
              </a:rPr>
              <a:t>Buscando o que é mais humano, amoroso, ou que beneficiam a todos, ou até a família, alguém que muito precisa de nossa proteção e cuidados.</a:t>
            </a:r>
            <a:endParaRPr lang="pt-BR" sz="3200" dirty="0">
              <a:solidFill>
                <a:srgbClr val="0070C0"/>
              </a:solidFill>
            </a:endParaRPr>
          </a:p>
          <a:p>
            <a:pPr algn="ctr"/>
            <a:r>
              <a:rPr lang="pt-BR" sz="3200" b="1" dirty="0">
                <a:solidFill>
                  <a:srgbClr val="0070C0"/>
                </a:solidFill>
              </a:rPr>
              <a:t>Basta parar para pensar em nossas condições, o que acontece sem nossas vontades, o caminho que a vida nos leva, as mudanças repentinas, os desafios de vida. </a:t>
            </a:r>
            <a:endParaRPr lang="pt-BR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56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C61699-B96E-452B-8681-2514EF413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5739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C80AE5A-3B01-4EB1-AA70-1438154F557A}"/>
              </a:ext>
            </a:extLst>
          </p:cNvPr>
          <p:cNvSpPr txBox="1"/>
          <p:nvPr/>
        </p:nvSpPr>
        <p:spPr>
          <a:xfrm>
            <a:off x="1775791" y="1046922"/>
            <a:ext cx="573819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800" b="1" dirty="0">
              <a:solidFill>
                <a:srgbClr val="0070C0"/>
              </a:solidFill>
            </a:endParaRPr>
          </a:p>
          <a:p>
            <a:pPr algn="ctr"/>
            <a:r>
              <a:rPr lang="pt-BR" sz="2800" b="1" dirty="0">
                <a:solidFill>
                  <a:srgbClr val="0070C0"/>
                </a:solidFill>
              </a:rPr>
              <a:t>Parece que estamos sempre enfrentando alguma adversidade para sobreviver. Temos realizações, mas sempre falta alguma coisa, principalmente quando desejamos ver todos felizes, a família bem, o país e o planeta em boas situações, nunca pensamos somente em nossas realizações e saúde. </a:t>
            </a:r>
            <a:endParaRPr lang="pt-BR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644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EF21D18-EAE2-4A12-9AE6-82FCD7F12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0E6A382-C1F5-46A7-B258-06F7B9B010F7}"/>
              </a:ext>
            </a:extLst>
          </p:cNvPr>
          <p:cNvSpPr txBox="1"/>
          <p:nvPr/>
        </p:nvSpPr>
        <p:spPr>
          <a:xfrm>
            <a:off x="2266122" y="1457739"/>
            <a:ext cx="51285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70C0"/>
                </a:solidFill>
              </a:rPr>
              <a:t>Finalmente temos tédio existencial ou cansaço, angústias, medos, ansiedades, preocupações e vivemos a vida sobre tensão, muitas vezes numa corda banda. É preciso mesmo tem muita confiança e esperança de dias sempre melhores, neste vai e vem da vida.</a:t>
            </a:r>
            <a:endParaRPr lang="pt-BR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424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875AE70-774E-4CA9-B032-4E20541B09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5B0C020-E747-40E7-BCCB-D0D8322137CD}"/>
              </a:ext>
            </a:extLst>
          </p:cNvPr>
          <p:cNvSpPr txBox="1"/>
          <p:nvPr/>
        </p:nvSpPr>
        <p:spPr>
          <a:xfrm>
            <a:off x="954158" y="914400"/>
            <a:ext cx="719593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70C0"/>
                </a:solidFill>
              </a:rPr>
              <a:t>"A vida humana é como as quatros estações do ano, é como o tempo e o clima, é como as ondas do ar, é como as nuvens que passam, a chuva que cai e o brilho do sol que torna a iluminar tudo, a vida é forte e fecunda, mas  	que também sofre e chora, as suas angústias e vicissitudes.“</a:t>
            </a:r>
            <a:endParaRPr lang="pt-BR" sz="3200" dirty="0">
              <a:solidFill>
                <a:srgbClr val="0070C0"/>
              </a:solidFill>
            </a:endParaRPr>
          </a:p>
          <a:p>
            <a:pPr algn="ctr"/>
            <a:r>
              <a:rPr lang="pt-BR" sz="3200" b="1" dirty="0">
                <a:solidFill>
                  <a:srgbClr val="0070C0"/>
                </a:solidFill>
              </a:rPr>
              <a:t> (Norma Aparecida Silveira Moraes)</a:t>
            </a:r>
            <a:endParaRPr lang="pt-BR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870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280B711-633B-486D-8EA2-A3E7DE2AF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36765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9818D39-027C-4759-AC49-01FCF7918752}"/>
              </a:ext>
            </a:extLst>
          </p:cNvPr>
          <p:cNvSpPr txBox="1"/>
          <p:nvPr/>
        </p:nvSpPr>
        <p:spPr>
          <a:xfrm>
            <a:off x="1802296" y="1152939"/>
            <a:ext cx="573819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70C0"/>
                </a:solidFill>
              </a:rPr>
              <a:t>Refletindo sobre paradoxal condição humana</a:t>
            </a:r>
          </a:p>
          <a:p>
            <a:r>
              <a:rPr lang="pt-BR" b="1" dirty="0">
                <a:solidFill>
                  <a:srgbClr val="0070C0"/>
                </a:solidFill>
              </a:rPr>
              <a:t>                                Texto reflexivo e formatação</a:t>
            </a:r>
          </a:p>
          <a:p>
            <a:r>
              <a:rPr lang="pt-BR" b="1" dirty="0">
                <a:solidFill>
                  <a:srgbClr val="0070C0"/>
                </a:solidFill>
              </a:rPr>
              <a:t>     Norma Aparecida Silveira de Moraes</a:t>
            </a:r>
          </a:p>
          <a:p>
            <a:r>
              <a:rPr lang="pt-BR" b="1" dirty="0">
                <a:solidFill>
                  <a:srgbClr val="0070C0"/>
                </a:solidFill>
              </a:rPr>
              <a:t>Imagens pessoais e do Google, Pinterest</a:t>
            </a:r>
          </a:p>
          <a:p>
            <a:r>
              <a:rPr lang="pt-BR" b="1" dirty="0">
                <a:solidFill>
                  <a:srgbClr val="0070C0"/>
                </a:solidFill>
              </a:rPr>
              <a:t>Musica: </a:t>
            </a:r>
            <a:r>
              <a:rPr lang="pt-BR" b="1" dirty="0" err="1">
                <a:solidFill>
                  <a:srgbClr val="0070C0"/>
                </a:solidFill>
              </a:rPr>
              <a:t>Andre</a:t>
            </a:r>
            <a:r>
              <a:rPr lang="pt-BR" b="1" dirty="0">
                <a:solidFill>
                  <a:srgbClr val="0070C0"/>
                </a:solidFill>
              </a:rPr>
              <a:t> </a:t>
            </a:r>
            <a:r>
              <a:rPr lang="pt-BR" b="1" dirty="0" err="1">
                <a:solidFill>
                  <a:srgbClr val="0070C0"/>
                </a:solidFill>
              </a:rPr>
              <a:t>Riel</a:t>
            </a:r>
            <a:r>
              <a:rPr lang="pt-BR" b="1" dirty="0">
                <a:solidFill>
                  <a:srgbClr val="0070C0"/>
                </a:solidFill>
              </a:rPr>
              <a:t> </a:t>
            </a:r>
            <a:r>
              <a:rPr lang="pt-BR" b="1" dirty="0" err="1">
                <a:solidFill>
                  <a:srgbClr val="0070C0"/>
                </a:solidFill>
              </a:rPr>
              <a:t>Amazon</a:t>
            </a:r>
            <a:endParaRPr lang="pt-BR" b="1" dirty="0">
              <a:solidFill>
                <a:srgbClr val="0070C0"/>
              </a:solidFill>
            </a:endParaRPr>
          </a:p>
          <a:p>
            <a:endParaRPr lang="pt-BR" b="1" dirty="0">
              <a:solidFill>
                <a:srgbClr val="0070C0"/>
              </a:solidFill>
            </a:endParaRPr>
          </a:p>
          <a:p>
            <a:endParaRPr lang="pt-BR" b="1" dirty="0">
              <a:solidFill>
                <a:srgbClr val="0070C0"/>
              </a:solidFill>
            </a:endParaRPr>
          </a:p>
          <a:p>
            <a:pPr algn="ctr"/>
            <a:r>
              <a:rPr lang="pt-BR" b="1" dirty="0">
                <a:solidFill>
                  <a:srgbClr val="0070C0"/>
                </a:solidFill>
              </a:rPr>
              <a:t>  Divulgação</a:t>
            </a:r>
          </a:p>
          <a:p>
            <a:pPr algn="ctr"/>
            <a:r>
              <a:rPr lang="pt-BR" b="1" dirty="0">
                <a:solidFill>
                  <a:srgbClr val="0070C0"/>
                </a:solidFill>
                <a:hlinkClick r:id="rId3"/>
              </a:rPr>
              <a:t>www.normasilveiramoraes.recantodasletras.com.br</a:t>
            </a:r>
            <a:endParaRPr lang="pt-BR" b="1" dirty="0">
              <a:solidFill>
                <a:srgbClr val="0070C0"/>
              </a:solidFill>
            </a:endParaRPr>
          </a:p>
          <a:p>
            <a:pPr algn="ctr"/>
            <a:endParaRPr lang="pt-BR" b="1" dirty="0">
              <a:solidFill>
                <a:srgbClr val="0070C0"/>
              </a:solidFill>
            </a:endParaRPr>
          </a:p>
          <a:p>
            <a:pPr algn="ctr"/>
            <a:r>
              <a:rPr lang="pt-BR" b="1" dirty="0">
                <a:solidFill>
                  <a:srgbClr val="0070C0"/>
                </a:solidFill>
              </a:rPr>
              <a:t>Norma Natureza Slides</a:t>
            </a:r>
          </a:p>
          <a:p>
            <a:pPr algn="ctr"/>
            <a:r>
              <a:rPr lang="pt-BR" b="1" dirty="0">
                <a:solidFill>
                  <a:srgbClr val="0070C0"/>
                </a:solidFill>
              </a:rPr>
              <a:t>Norma Experimentais Poéticos Slides</a:t>
            </a:r>
          </a:p>
          <a:p>
            <a:pPr algn="ctr"/>
            <a:r>
              <a:rPr lang="pt-BR" b="1" dirty="0">
                <a:solidFill>
                  <a:srgbClr val="0070C0"/>
                </a:solidFill>
              </a:rPr>
              <a:t>     Norma Silveira Moraes Slides</a:t>
            </a:r>
          </a:p>
          <a:p>
            <a:pPr algn="ctr"/>
            <a:r>
              <a:rPr lang="pt-BR" b="1" dirty="0">
                <a:solidFill>
                  <a:srgbClr val="0070C0"/>
                </a:solidFill>
              </a:rPr>
              <a:t>      </a:t>
            </a:r>
            <a:r>
              <a:rPr lang="pt-BR" b="1" dirty="0">
                <a:solidFill>
                  <a:srgbClr val="0070C0"/>
                </a:solidFill>
                <a:hlinkClick r:id="rId4"/>
              </a:rPr>
              <a:t>www.sergrasan.com</a:t>
            </a:r>
            <a:endParaRPr lang="pt-BR" b="1" dirty="0">
              <a:solidFill>
                <a:srgbClr val="0070C0"/>
              </a:solidFill>
            </a:endParaRPr>
          </a:p>
          <a:p>
            <a:pPr algn="ctr"/>
            <a:r>
              <a:rPr lang="pt-BR" b="1" dirty="0">
                <a:solidFill>
                  <a:srgbClr val="0070C0"/>
                </a:solidFill>
              </a:rPr>
              <a:t>12/07/2020</a:t>
            </a:r>
            <a:endParaRPr lang="pt-BR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712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559</Words>
  <Application>Microsoft Office PowerPoint</Application>
  <PresentationFormat>Apresentação na tela (4:3)</PresentationFormat>
  <Paragraphs>43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10</cp:revision>
  <dcterms:created xsi:type="dcterms:W3CDTF">2020-07-11T20:22:26Z</dcterms:created>
  <dcterms:modified xsi:type="dcterms:W3CDTF">2020-07-11T21:20:32Z</dcterms:modified>
</cp:coreProperties>
</file>