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1" r:id="rId4"/>
    <p:sldId id="257" r:id="rId5"/>
    <p:sldId id="266" r:id="rId6"/>
    <p:sldId id="263" r:id="rId7"/>
    <p:sldId id="268" r:id="rId8"/>
    <p:sldId id="264" r:id="rId9"/>
    <p:sldId id="267" r:id="rId10"/>
    <p:sldId id="265" r:id="rId11"/>
    <p:sldId id="269" r:id="rId12"/>
    <p:sldId id="259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eonice Menegatt Goelzer" initials="CMG" lastIdx="1" clrIdx="0">
    <p:extLst>
      <p:ext uri="{19B8F6BF-5375-455C-9EA6-DF929625EA0E}">
        <p15:presenceInfo xmlns:p15="http://schemas.microsoft.com/office/powerpoint/2012/main" userId="44c3c4310783be6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220A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B39DB3-A7D1-46F9-94CA-8E29CD6DDAA0}" v="2" dt="2020-11-30T00:51:32.5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01T20:53:36.672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453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738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993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51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0689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163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925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451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9168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8655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500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6E918-AA64-42CA-9F47-C54E9FE57BB0}" type="datetimeFigureOut">
              <a:rPr lang="pt-BR" smtClean="0"/>
              <a:t>01/12/2020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FAC59-7224-427D-A9A6-936F3B2658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676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2E61B2A-B5C3-4E43-987C-DD742B1F5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AbrázameAsí-[AudioTrimmer.com]">
            <a:hlinkClick r:id="" action="ppaction://media"/>
            <a:extLst>
              <a:ext uri="{FF2B5EF4-FFF2-40B4-BE49-F238E27FC236}">
                <a16:creationId xmlns:a16="http://schemas.microsoft.com/office/drawing/2014/main" id="{77BA825B-47D1-4FEF-B278-F6E7FB7E09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7460" y="2437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9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janela, mesa, velho&#10;&#10;Descrição gerada automaticamente">
            <a:extLst>
              <a:ext uri="{FF2B5EF4-FFF2-40B4-BE49-F238E27FC236}">
                <a16:creationId xmlns:a16="http://schemas.microsoft.com/office/drawing/2014/main" id="{AADC949D-2A3D-4AD4-B80E-E861E097D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1D2CA4F-C58A-4554-BFDA-7AB6C08EDA2E}"/>
              </a:ext>
            </a:extLst>
          </p:cNvPr>
          <p:cNvSpPr/>
          <p:nvPr/>
        </p:nvSpPr>
        <p:spPr>
          <a:xfrm rot="20927491">
            <a:off x="750931" y="1057185"/>
            <a:ext cx="3268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mbo" panose="02020502050201020203" pitchFamily="18" charset="0"/>
              </a:rPr>
              <a:t>Aquele Abraço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2959A69-895A-449E-8311-8BD69B370948}"/>
              </a:ext>
            </a:extLst>
          </p:cNvPr>
          <p:cNvSpPr/>
          <p:nvPr/>
        </p:nvSpPr>
        <p:spPr>
          <a:xfrm rot="20952361">
            <a:off x="1013287" y="2556073"/>
            <a:ext cx="2925667" cy="8227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mbo" panose="02020502050201020203" pitchFamily="18" charset="0"/>
              </a:rPr>
              <a:t>Alcina </a:t>
            </a:r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mbo" panose="02020502050201020203" pitchFamily="18" charset="0"/>
              </a:rPr>
              <a:t>M.S.Azevedo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9A2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mbo" panose="02020502050201020203" pitchFamily="18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9F29DD5-98C7-4EE5-9E11-E20C4CFE9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77">
            <a:off x="4491612" y="371789"/>
            <a:ext cx="3514411" cy="41788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30982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65521C41-8948-45CF-807F-4EFD98D3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jovem, mulher&#10;&#10;Descrição gerada automaticamente">
            <a:extLst>
              <a:ext uri="{FF2B5EF4-FFF2-40B4-BE49-F238E27FC236}">
                <a16:creationId xmlns:a16="http://schemas.microsoft.com/office/drawing/2014/main" id="{54839FDE-72D0-4177-984F-EEBEC79BC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05" y="95692"/>
            <a:ext cx="8474147" cy="48590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7680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velho, gato, mulher&#10;&#10;Descrição gerada automaticamente">
            <a:extLst>
              <a:ext uri="{FF2B5EF4-FFF2-40B4-BE49-F238E27FC236}">
                <a16:creationId xmlns:a16="http://schemas.microsoft.com/office/drawing/2014/main" id="{399F9EE3-1CB9-4654-9278-5E6F9192B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695E67-19A9-402D-8123-DF9A2DB1D65B}"/>
              </a:ext>
            </a:extLst>
          </p:cNvPr>
          <p:cNvSpPr txBox="1"/>
          <p:nvPr/>
        </p:nvSpPr>
        <p:spPr>
          <a:xfrm>
            <a:off x="567858" y="1376855"/>
            <a:ext cx="378340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abraço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Ah...que belo momento !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não saberia dizer mais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disse, naquele abraço</a:t>
            </a:r>
          </a:p>
        </p:txBody>
      </p:sp>
    </p:spTree>
    <p:extLst>
      <p:ext uri="{BB962C8B-B14F-4D97-AF65-F5344CB8AC3E}">
        <p14:creationId xmlns:p14="http://schemas.microsoft.com/office/powerpoint/2010/main" val="141737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wind"/>
      </p:transition>
    </mc:Choice>
    <mc:Fallback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65521C41-8948-45CF-807F-4EFD98D3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04DC8D0-BD55-496D-A9DB-17E11F727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0671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velho, gato, mulher&#10;&#10;Descrição gerada automaticamente">
            <a:extLst>
              <a:ext uri="{FF2B5EF4-FFF2-40B4-BE49-F238E27FC236}">
                <a16:creationId xmlns:a16="http://schemas.microsoft.com/office/drawing/2014/main" id="{399F9EE3-1CB9-4654-9278-5E6F9192B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17F70E-5D36-4654-9BA9-72813E56AD6C}"/>
              </a:ext>
            </a:extLst>
          </p:cNvPr>
          <p:cNvSpPr txBox="1"/>
          <p:nvPr/>
        </p:nvSpPr>
        <p:spPr>
          <a:xfrm>
            <a:off x="755799" y="1286189"/>
            <a:ext cx="348204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Foram minutos de ternura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gostaria,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se perpetuassem,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ficassem, para sempre.</a:t>
            </a:r>
          </a:p>
        </p:txBody>
      </p:sp>
    </p:spTree>
    <p:extLst>
      <p:ext uri="{BB962C8B-B14F-4D97-AF65-F5344CB8AC3E}">
        <p14:creationId xmlns:p14="http://schemas.microsoft.com/office/powerpoint/2010/main" val="2997831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65521C41-8948-45CF-807F-4EFD98D3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pousando para foto&#10;&#10;Descrição gerada automaticamente">
            <a:extLst>
              <a:ext uri="{FF2B5EF4-FFF2-40B4-BE49-F238E27FC236}">
                <a16:creationId xmlns:a16="http://schemas.microsoft.com/office/drawing/2014/main" id="{8AF197DC-37DD-4B16-AB6E-21CEE0F69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92653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velho, gato, mulher&#10;&#10;Descrição gerada automaticamente">
            <a:extLst>
              <a:ext uri="{FF2B5EF4-FFF2-40B4-BE49-F238E27FC236}">
                <a16:creationId xmlns:a16="http://schemas.microsoft.com/office/drawing/2014/main" id="{399F9EE3-1CB9-4654-9278-5E6F9192B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3D8D989-1743-49AE-B15F-ABCC7AB19F21}"/>
              </a:ext>
            </a:extLst>
          </p:cNvPr>
          <p:cNvSpPr txBox="1"/>
          <p:nvPr/>
        </p:nvSpPr>
        <p:spPr>
          <a:xfrm>
            <a:off x="462040" y="984737"/>
            <a:ext cx="399179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roçar da sua barba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meu rosto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voz falando baixinho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braços, trazendo carinho.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todo ternura !</a:t>
            </a:r>
          </a:p>
        </p:txBody>
      </p:sp>
    </p:spTree>
    <p:extLst>
      <p:ext uri="{BB962C8B-B14F-4D97-AF65-F5344CB8AC3E}">
        <p14:creationId xmlns:p14="http://schemas.microsoft.com/office/powerpoint/2010/main" val="291884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omb/>
      </p:transition>
    </mc:Choice>
    <mc:Fallback>
      <p:transition spd="slow" advTm="10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65521C41-8948-45CF-807F-4EFD98D3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8091F5A-FC0E-4AF7-BED9-F1B70DF3A9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3982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mesa, velho, gato, mulher&#10;&#10;Descrição gerada automaticamente">
            <a:extLst>
              <a:ext uri="{FF2B5EF4-FFF2-40B4-BE49-F238E27FC236}">
                <a16:creationId xmlns:a16="http://schemas.microsoft.com/office/drawing/2014/main" id="{399F9EE3-1CB9-4654-9278-5E6F9192B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624AA3C-C7C2-4FA1-93CB-A21331DC23BD}"/>
              </a:ext>
            </a:extLst>
          </p:cNvPr>
          <p:cNvSpPr txBox="1"/>
          <p:nvPr/>
        </p:nvSpPr>
        <p:spPr>
          <a:xfrm>
            <a:off x="657847" y="492369"/>
            <a:ext cx="371127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sorriso, esboça doçura</a:t>
            </a:r>
          </a:p>
          <a:p>
            <a:pPr algn="ctr"/>
            <a:r>
              <a:rPr lang="pt-BR" sz="26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isso, em um só momento</a:t>
            </a:r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muito a descontento. 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Passou !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eu parti,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jamais pude sentir.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delícia daquele abraço, </a:t>
            </a:r>
          </a:p>
          <a:p>
            <a:pPr algn="ctr"/>
            <a:r>
              <a:rPr lang="pt-BR" sz="2800" b="1" dirty="0">
                <a:solidFill>
                  <a:srgbClr val="9A2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foi...</a:t>
            </a:r>
          </a:p>
        </p:txBody>
      </p:sp>
    </p:spTree>
    <p:extLst>
      <p:ext uri="{BB962C8B-B14F-4D97-AF65-F5344CB8AC3E}">
        <p14:creationId xmlns:p14="http://schemas.microsoft.com/office/powerpoint/2010/main" val="236318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14:flythrough dir="out" hasBounce="1"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65521C41-8948-45CF-807F-4EFD98D3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a mão no rosto&#10;&#10;Descrição gerada automaticamente">
            <a:extLst>
              <a:ext uri="{FF2B5EF4-FFF2-40B4-BE49-F238E27FC236}">
                <a16:creationId xmlns:a16="http://schemas.microsoft.com/office/drawing/2014/main" id="{E72BD251-A6A7-44CA-9FE9-E067DAAD7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407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cabelo, mulher, menina, vestindo&#10;&#10;Descrição gerada automaticamente">
            <a:extLst>
              <a:ext uri="{FF2B5EF4-FFF2-40B4-BE49-F238E27FC236}">
                <a16:creationId xmlns:a16="http://schemas.microsoft.com/office/drawing/2014/main" id="{D8CEC8F7-1ADE-4F11-AEE0-7A3D43067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FDAD2FB-EE22-46AD-BBB7-4ECB5C078676}"/>
              </a:ext>
            </a:extLst>
          </p:cNvPr>
          <p:cNvSpPr txBox="1"/>
          <p:nvPr/>
        </p:nvSpPr>
        <p:spPr>
          <a:xfrm>
            <a:off x="3971615" y="706612"/>
            <a:ext cx="494237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PORQUE O SENTIR NOS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MACHUCA TANTO?</a:t>
            </a:r>
          </a:p>
          <a:p>
            <a:pPr algn="ctr"/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SERIA TÃO BOM SERMOS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FEITAS DE PANO</a:t>
            </a:r>
          </a:p>
          <a:p>
            <a:pPr algn="ctr"/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NÃO TER QUE VIVER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 TANTOS DESENGANOS!</a:t>
            </a:r>
          </a:p>
          <a:p>
            <a:pPr algn="ctr"/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Alcina 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M.S.Azevedo</a:t>
            </a:r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73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switch dir="r"/>
      </p:transition>
    </mc:Choice>
    <mc:Fallback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gato, tapete, em pé, grande&#10;&#10;Descrição gerada automaticamente">
            <a:extLst>
              <a:ext uri="{FF2B5EF4-FFF2-40B4-BE49-F238E27FC236}">
                <a16:creationId xmlns:a16="http://schemas.microsoft.com/office/drawing/2014/main" id="{0114BC06-66F4-4578-9A23-8B6AFB14B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D3DD07-B14B-4505-BD52-26DA7860C182}"/>
              </a:ext>
            </a:extLst>
          </p:cNvPr>
          <p:cNvSpPr txBox="1"/>
          <p:nvPr/>
        </p:nvSpPr>
        <p:spPr>
          <a:xfrm>
            <a:off x="-136397" y="562708"/>
            <a:ext cx="6072496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Abrázame</a:t>
            </a:r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Así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44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8000">
        <p:fade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200</Words>
  <Application>Microsoft Office PowerPoint</Application>
  <PresentationFormat>Apresentação na tela (16:9)</PresentationFormat>
  <Paragraphs>44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Bembo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2020-11-30T00:25:41Z</dcterms:created>
  <dcterms:modified xsi:type="dcterms:W3CDTF">2020-12-02T01:48:43Z</dcterms:modified>
</cp:coreProperties>
</file>