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4" r:id="rId6"/>
    <p:sldId id="261" r:id="rId7"/>
    <p:sldId id="265" r:id="rId8"/>
    <p:sldId id="262" r:id="rId9"/>
    <p:sldId id="266" r:id="rId10"/>
    <p:sldId id="268" r:id="rId11"/>
    <p:sldId id="270" r:id="rId12"/>
    <p:sldId id="269" r:id="rId13"/>
    <p:sldId id="258" r:id="rId14"/>
    <p:sldId id="267" r:id="rId15"/>
    <p:sldId id="263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BB3D-89C7-41C5-BA85-A3CB9D825375}" type="datetimeFigureOut">
              <a:rPr lang="pt-BR" smtClean="0"/>
              <a:t>03/12/2019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8201-0AAD-4D16-A38C-A4885C4EA6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1044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BB3D-89C7-41C5-BA85-A3CB9D825375}" type="datetimeFigureOut">
              <a:rPr lang="pt-BR" smtClean="0"/>
              <a:t>03/12/2019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8201-0AAD-4D16-A38C-A4885C4EA6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1412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BB3D-89C7-41C5-BA85-A3CB9D825375}" type="datetimeFigureOut">
              <a:rPr lang="pt-BR" smtClean="0"/>
              <a:t>03/12/2019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8201-0AAD-4D16-A38C-A4885C4EA6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0027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BB3D-89C7-41C5-BA85-A3CB9D825375}" type="datetimeFigureOut">
              <a:rPr lang="pt-BR" smtClean="0"/>
              <a:t>03/12/2019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8201-0AAD-4D16-A38C-A4885C4EA6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9305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BB3D-89C7-41C5-BA85-A3CB9D825375}" type="datetimeFigureOut">
              <a:rPr lang="pt-BR" smtClean="0"/>
              <a:t>03/12/2019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8201-0AAD-4D16-A38C-A4885C4EA6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1356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BB3D-89C7-41C5-BA85-A3CB9D825375}" type="datetimeFigureOut">
              <a:rPr lang="pt-BR" smtClean="0"/>
              <a:t>03/12/2019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8201-0AAD-4D16-A38C-A4885C4EA6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0148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BB3D-89C7-41C5-BA85-A3CB9D825375}" type="datetimeFigureOut">
              <a:rPr lang="pt-BR" smtClean="0"/>
              <a:t>03/12/2019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8201-0AAD-4D16-A38C-A4885C4EA6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5552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BB3D-89C7-41C5-BA85-A3CB9D825375}" type="datetimeFigureOut">
              <a:rPr lang="pt-BR" smtClean="0"/>
              <a:t>03/12/2019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8201-0AAD-4D16-A38C-A4885C4EA6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2338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BB3D-89C7-41C5-BA85-A3CB9D825375}" type="datetimeFigureOut">
              <a:rPr lang="pt-BR" smtClean="0"/>
              <a:t>03/12/2019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8201-0AAD-4D16-A38C-A4885C4EA6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9982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BB3D-89C7-41C5-BA85-A3CB9D825375}" type="datetimeFigureOut">
              <a:rPr lang="pt-BR" smtClean="0"/>
              <a:t>03/12/2019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8201-0AAD-4D16-A38C-A4885C4EA6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5583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BB3D-89C7-41C5-BA85-A3CB9D825375}" type="datetimeFigureOut">
              <a:rPr lang="pt-BR" smtClean="0"/>
              <a:t>03/12/2019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8201-0AAD-4D16-A38C-A4885C4EA6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4766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3BB3D-89C7-41C5-BA85-A3CB9D825375}" type="datetimeFigureOut">
              <a:rPr lang="pt-BR" smtClean="0"/>
              <a:t>03/12/2019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838201-0AAD-4D16-A38C-A4885C4EA6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6431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Enrique Chia El Reloj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892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736298" y="1128409"/>
            <a:ext cx="3829872" cy="14433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00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Tua Espera</a:t>
            </a:r>
            <a:endParaRPr lang="pt-BR" sz="5400" b="1" cap="none" spc="0" dirty="0">
              <a:ln>
                <a:solidFill>
                  <a:srgbClr val="FF00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910726" y="2981927"/>
            <a:ext cx="3481016" cy="7182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00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  <a:endParaRPr lang="pt-BR" sz="5400" b="1" cap="none" spc="0" dirty="0">
              <a:ln>
                <a:solidFill>
                  <a:srgbClr val="FF00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117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74" y="0"/>
            <a:ext cx="853115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42421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prestig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08091" y="1721795"/>
            <a:ext cx="435888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Qual escala de aeroporto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Contas com estes braços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te recebem sem hesitação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626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62" y="0"/>
            <a:ext cx="824905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59846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95575" y="1702341"/>
            <a:ext cx="455284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te darem abrigo nos cansaços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mesmo que o não peças, o perdão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dos teus amores, um te diz não!</a:t>
            </a:r>
          </a:p>
        </p:txBody>
      </p:sp>
    </p:spTree>
    <p:extLst>
      <p:ext uri="{BB962C8B-B14F-4D97-AF65-F5344CB8AC3E}">
        <p14:creationId xmlns:p14="http://schemas.microsoft.com/office/powerpoint/2010/main" val="101482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prism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38" y="0"/>
            <a:ext cx="829769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127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38567" y="1994171"/>
            <a:ext cx="46153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Prouvera um dia eu esteja diferente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já não cumpra o ritual de esperas</a:t>
            </a:r>
          </a:p>
        </p:txBody>
      </p:sp>
    </p:spTree>
    <p:extLst>
      <p:ext uri="{BB962C8B-B14F-4D97-AF65-F5344CB8AC3E}">
        <p14:creationId xmlns:p14="http://schemas.microsoft.com/office/powerpoint/2010/main" val="2000386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randomBar dir="vert"/>
      </p:transition>
    </mc:Choice>
    <mc:Fallback>
      <p:transition spd="slow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21" y="0"/>
            <a:ext cx="810314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66454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push/>
      </p:transition>
    </mc:Choice>
    <mc:Fallback>
      <p:transition spd="slow" advTm="4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37492" y="1879252"/>
            <a:ext cx="506901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Perdida, então, irás saber que é triste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Perder alguém que enfim tu intemperas</a:t>
            </a: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47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36" y="0"/>
            <a:ext cx="869652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75100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31952" y="1964986"/>
            <a:ext cx="523573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Alguém que tu não amas, mas que existe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sofre os teus desdéns e que resiste.</a:t>
            </a: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Junho de 2006</a:t>
            </a:r>
          </a:p>
        </p:txBody>
      </p:sp>
    </p:spTree>
    <p:extLst>
      <p:ext uri="{BB962C8B-B14F-4D97-AF65-F5344CB8AC3E}">
        <p14:creationId xmlns:p14="http://schemas.microsoft.com/office/powerpoint/2010/main" val="3686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wipe/>
      </p:transition>
    </mc:Choice>
    <mc:Fallback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34247" y="4445540"/>
            <a:ext cx="16433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Eugénio de Sá</a:t>
            </a:r>
            <a:endParaRPr lang="pt-BR" sz="1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274341" y="4445540"/>
            <a:ext cx="17876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Cléo Menegatt</a:t>
            </a:r>
            <a:endParaRPr lang="pt-BR" sz="1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03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randomBar dir="vert"/>
      </p:transition>
    </mc:Choice>
    <mc:Fallback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13" y="0"/>
            <a:ext cx="871598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93002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window dir="ver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34286" y="1050588"/>
            <a:ext cx="5075428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Eugénio de Sá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Enrique Chia-El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Reloj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637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</TotalTime>
  <Words>135</Words>
  <Application>Microsoft Office PowerPoint</Application>
  <PresentationFormat>Apresentação na tela (16:9)</PresentationFormat>
  <Paragraphs>27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2019-10-19T03:13:05Z</dcterms:created>
  <dcterms:modified xsi:type="dcterms:W3CDTF">2019-12-03T17:03:43Z</dcterms:modified>
</cp:coreProperties>
</file>