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60" r:id="rId5"/>
    <p:sldId id="259" r:id="rId6"/>
    <p:sldId id="261" r:id="rId7"/>
    <p:sldId id="267" r:id="rId8"/>
    <p:sldId id="262" r:id="rId9"/>
    <p:sldId id="266" r:id="rId10"/>
    <p:sldId id="263" r:id="rId11"/>
    <p:sldId id="268" r:id="rId12"/>
    <p:sldId id="258" r:id="rId13"/>
    <p:sldId id="264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FE46F-A8C3-432A-B7E0-ABEE7163E12E}" type="datetimeFigureOut">
              <a:rPr lang="pt-BR" smtClean="0"/>
              <a:t>24/10/2022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2E4B4-32DE-41AF-8617-CF4D80696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1840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FE46F-A8C3-432A-B7E0-ABEE7163E12E}" type="datetimeFigureOut">
              <a:rPr lang="pt-BR" smtClean="0"/>
              <a:t>24/10/2022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2E4B4-32DE-41AF-8617-CF4D80696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9372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FE46F-A8C3-432A-B7E0-ABEE7163E12E}" type="datetimeFigureOut">
              <a:rPr lang="pt-BR" smtClean="0"/>
              <a:t>24/10/2022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2E4B4-32DE-41AF-8617-CF4D80696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5402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FE46F-A8C3-432A-B7E0-ABEE7163E12E}" type="datetimeFigureOut">
              <a:rPr lang="pt-BR" smtClean="0"/>
              <a:t>24/10/2022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2E4B4-32DE-41AF-8617-CF4D80696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0843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FE46F-A8C3-432A-B7E0-ABEE7163E12E}" type="datetimeFigureOut">
              <a:rPr lang="pt-BR" smtClean="0"/>
              <a:t>24/10/2022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2E4B4-32DE-41AF-8617-CF4D80696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0850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FE46F-A8C3-432A-B7E0-ABEE7163E12E}" type="datetimeFigureOut">
              <a:rPr lang="pt-BR" smtClean="0"/>
              <a:t>24/10/2022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2E4B4-32DE-41AF-8617-CF4D80696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2524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FE46F-A8C3-432A-B7E0-ABEE7163E12E}" type="datetimeFigureOut">
              <a:rPr lang="pt-BR" smtClean="0"/>
              <a:t>24/10/2022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2E4B4-32DE-41AF-8617-CF4D80696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115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FE46F-A8C3-432A-B7E0-ABEE7163E12E}" type="datetimeFigureOut">
              <a:rPr lang="pt-BR" smtClean="0"/>
              <a:t>24/10/2022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2E4B4-32DE-41AF-8617-CF4D80696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5632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FE46F-A8C3-432A-B7E0-ABEE7163E12E}" type="datetimeFigureOut">
              <a:rPr lang="pt-BR" smtClean="0"/>
              <a:t>24/10/2022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2E4B4-32DE-41AF-8617-CF4D80696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7086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FE46F-A8C3-432A-B7E0-ABEE7163E12E}" type="datetimeFigureOut">
              <a:rPr lang="pt-BR" smtClean="0"/>
              <a:t>24/10/2022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2E4B4-32DE-41AF-8617-CF4D80696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9985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FE46F-A8C3-432A-B7E0-ABEE7163E12E}" type="datetimeFigureOut">
              <a:rPr lang="pt-BR" smtClean="0"/>
              <a:t>24/10/2022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2E4B4-32DE-41AF-8617-CF4D80696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8804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FE46F-A8C3-432A-B7E0-ABEE7163E12E}" type="datetimeFigureOut">
              <a:rPr lang="pt-BR" smtClean="0"/>
              <a:t>24/10/2022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2E4B4-32DE-41AF-8617-CF4D80696F8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6713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 descr="Padrão do plano de fundo&#10;&#10;Descrição gerada automaticamente">
            <a:extLst>
              <a:ext uri="{FF2B5EF4-FFF2-40B4-BE49-F238E27FC236}">
                <a16:creationId xmlns:a16="http://schemas.microsoft.com/office/drawing/2014/main" id="{254E18C9-5760-4659-BFF3-50AECB606D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2-Only Time Instrumental">
            <a:hlinkClick r:id="" action="ppaction://media"/>
            <a:extLst>
              <a:ext uri="{FF2B5EF4-FFF2-40B4-BE49-F238E27FC236}">
                <a16:creationId xmlns:a16="http://schemas.microsoft.com/office/drawing/2014/main" id="{D2BCB277-14BD-490A-B427-89F15201E7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86718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376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Texto, Quadro de comunicações&#10;&#10;Descrição gerada automaticamente">
            <a:extLst>
              <a:ext uri="{FF2B5EF4-FFF2-40B4-BE49-F238E27FC236}">
                <a16:creationId xmlns:a16="http://schemas.microsoft.com/office/drawing/2014/main" id="{17E21E28-A9D7-4B0C-A095-D200486390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ABB1FC3D-39AA-46D6-BE74-4CB0CB4A359E}"/>
              </a:ext>
            </a:extLst>
          </p:cNvPr>
          <p:cNvSpPr/>
          <p:nvPr/>
        </p:nvSpPr>
        <p:spPr>
          <a:xfrm>
            <a:off x="2263201" y="1248848"/>
            <a:ext cx="48515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5400" b="1" cap="none" spc="0" dirty="0">
                <a:ln w="13462">
                  <a:solidFill>
                    <a:srgbClr val="FF66CC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ootlight MT Light" panose="0204060206030A020304" pitchFamily="18" charset="0"/>
              </a:rPr>
              <a:t>Encanto e Poder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CCF7938A-9AE9-4BDD-B954-FB0473120CD3}"/>
              </a:ext>
            </a:extLst>
          </p:cNvPr>
          <p:cNvSpPr/>
          <p:nvPr/>
        </p:nvSpPr>
        <p:spPr>
          <a:xfrm>
            <a:off x="2264735" y="2963827"/>
            <a:ext cx="465262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4400" b="1" cap="none" spc="0" dirty="0">
                <a:ln w="13462">
                  <a:solidFill>
                    <a:srgbClr val="FF66CC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Footlight MT Light" panose="0204060206030A020304" pitchFamily="18" charset="0"/>
              </a:rPr>
              <a:t>Palmira de Oliveira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3A398BB-D98D-409B-92A4-81453A9111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235" y="43771"/>
            <a:ext cx="2483156" cy="348623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14669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89647B38-2B5D-4816-B509-1537820565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283D232-005B-432E-8ADE-A83020A1C6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791" y="0"/>
            <a:ext cx="8016949" cy="51435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3032784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Texto, Quadro de comunicações&#10;&#10;Descrição gerada automaticamente">
            <a:extLst>
              <a:ext uri="{FF2B5EF4-FFF2-40B4-BE49-F238E27FC236}">
                <a16:creationId xmlns:a16="http://schemas.microsoft.com/office/drawing/2014/main" id="{17E21E28-A9D7-4B0C-A095-D200486390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7FD035B-B313-44B9-9CE3-D7AB4D81DAAE}"/>
              </a:ext>
            </a:extLst>
          </p:cNvPr>
          <p:cNvSpPr txBox="1"/>
          <p:nvPr/>
        </p:nvSpPr>
        <p:spPr>
          <a:xfrm>
            <a:off x="1779408" y="1297172"/>
            <a:ext cx="558518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Todos os dias procuro por mim,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Saio em busca da vida vivida.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Encontro resquícios do que já fui;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Continuo no rastro da sobrevida. </a:t>
            </a:r>
          </a:p>
        </p:txBody>
      </p:sp>
    </p:spTree>
    <p:extLst>
      <p:ext uri="{BB962C8B-B14F-4D97-AF65-F5344CB8AC3E}">
        <p14:creationId xmlns:p14="http://schemas.microsoft.com/office/powerpoint/2010/main" val="2261825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push dir="r"/>
      </p:transition>
    </mc:Choice>
    <mc:Fallback>
      <p:transition spd="slow" advTm="12000">
        <p:push dir="r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89647B38-2B5D-4816-B509-1537820565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408E14F1-492F-48AD-9212-2863863F782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98" b="4498"/>
          <a:stretch/>
        </p:blipFill>
        <p:spPr>
          <a:xfrm>
            <a:off x="574158" y="0"/>
            <a:ext cx="818707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56714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dir="u"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Texto, Quadro de comunicações&#10;&#10;Descrição gerada automaticamente">
            <a:extLst>
              <a:ext uri="{FF2B5EF4-FFF2-40B4-BE49-F238E27FC236}">
                <a16:creationId xmlns:a16="http://schemas.microsoft.com/office/drawing/2014/main" id="{17E21E28-A9D7-4B0C-A095-D200486390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D06BD26-7218-468D-90EE-5DD60B759637}"/>
              </a:ext>
            </a:extLst>
          </p:cNvPr>
          <p:cNvSpPr txBox="1"/>
          <p:nvPr/>
        </p:nvSpPr>
        <p:spPr>
          <a:xfrm>
            <a:off x="1685906" y="1350335"/>
            <a:ext cx="592822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Paciente e calma tropeço nas dúvidas,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perco a esperança, vou sobreviver...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Alço altos voos à minha procura,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Deparo-me em sonhos com o renascer. </a:t>
            </a:r>
          </a:p>
        </p:txBody>
      </p:sp>
    </p:spTree>
    <p:extLst>
      <p:ext uri="{BB962C8B-B14F-4D97-AF65-F5344CB8AC3E}">
        <p14:creationId xmlns:p14="http://schemas.microsoft.com/office/powerpoint/2010/main" val="1209326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prism dir="d" isContent="1" isInverted="1"/>
      </p:transition>
    </mc:Choice>
    <mc:Fallback>
      <p:transition spd="slow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89647B38-2B5D-4816-B509-1537820565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água, onda, andando de, oceano&#10;&#10;Descrição gerada automaticamente">
            <a:extLst>
              <a:ext uri="{FF2B5EF4-FFF2-40B4-BE49-F238E27FC236}">
                <a16:creationId xmlns:a16="http://schemas.microsoft.com/office/drawing/2014/main" id="{3309F115-7DCB-4914-A185-67574F2FCF2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729" b="7729"/>
          <a:stretch/>
        </p:blipFill>
        <p:spPr>
          <a:xfrm>
            <a:off x="127591" y="0"/>
            <a:ext cx="883565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57718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prism dir="u" isContent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Texto, Quadro de comunicações&#10;&#10;Descrição gerada automaticamente">
            <a:extLst>
              <a:ext uri="{FF2B5EF4-FFF2-40B4-BE49-F238E27FC236}">
                <a16:creationId xmlns:a16="http://schemas.microsoft.com/office/drawing/2014/main" id="{17E21E28-A9D7-4B0C-A095-D200486390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CAC11CC5-6247-4CD6-832B-09694290CDF6}"/>
              </a:ext>
            </a:extLst>
          </p:cNvPr>
          <p:cNvSpPr txBox="1"/>
          <p:nvPr/>
        </p:nvSpPr>
        <p:spPr>
          <a:xfrm>
            <a:off x="1565227" y="1356226"/>
            <a:ext cx="625684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Percebo detalhes que desabrocham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corpo, que dão sentido ao contentamento.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Eclodem efeitos mágicos que se fecham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minhas entranhas. É o renascimento. </a:t>
            </a:r>
          </a:p>
        </p:txBody>
      </p:sp>
    </p:spTree>
    <p:extLst>
      <p:ext uri="{BB962C8B-B14F-4D97-AF65-F5344CB8AC3E}">
        <p14:creationId xmlns:p14="http://schemas.microsoft.com/office/powerpoint/2010/main" val="796072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14:prism dir="u" isContent="1" isInverted="1"/>
      </p:transition>
    </mc:Choice>
    <mc:Fallback>
      <p:transition spd="slow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89647B38-2B5D-4816-B509-1537820565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E8485644-B234-4D2E-AD9F-AEAEB99B53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11" y="0"/>
            <a:ext cx="8442251" cy="5143500"/>
          </a:xfrm>
          <a:prstGeom prst="rect">
            <a:avLst/>
          </a:prstGeom>
          <a:effectLst>
            <a:softEdge rad="850900"/>
          </a:effectLst>
        </p:spPr>
      </p:pic>
    </p:spTree>
    <p:extLst>
      <p:ext uri="{BB962C8B-B14F-4D97-AF65-F5344CB8AC3E}">
        <p14:creationId xmlns:p14="http://schemas.microsoft.com/office/powerpoint/2010/main" val="826354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4000">
        <p14:prism dir="d" isContent="1" isInverted="1"/>
      </p:transition>
    </mc:Choice>
    <mc:Fallback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Texto, Quadro de comunicações&#10;&#10;Descrição gerada automaticamente">
            <a:extLst>
              <a:ext uri="{FF2B5EF4-FFF2-40B4-BE49-F238E27FC236}">
                <a16:creationId xmlns:a16="http://schemas.microsoft.com/office/drawing/2014/main" id="{17E21E28-A9D7-4B0C-A095-D200486390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3FFAF48-08D2-427A-88F6-5DB07AF00666}"/>
              </a:ext>
            </a:extLst>
          </p:cNvPr>
          <p:cNvSpPr txBox="1"/>
          <p:nvPr/>
        </p:nvSpPr>
        <p:spPr>
          <a:xfrm>
            <a:off x="1451962" y="1477926"/>
            <a:ext cx="649568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Asas me elevam para o topo do mundo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força descomunal do desejo.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 qual a Fênix poderosa, vou ao fundo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meu ser. Encantada e empoderada, emerjo! </a:t>
            </a:r>
          </a:p>
        </p:txBody>
      </p:sp>
    </p:spTree>
    <p:extLst>
      <p:ext uri="{BB962C8B-B14F-4D97-AF65-F5344CB8AC3E}">
        <p14:creationId xmlns:p14="http://schemas.microsoft.com/office/powerpoint/2010/main" val="902640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pan dir="u"/>
      </p:transition>
    </mc:Choice>
    <mc:Fallback>
      <p:transition spd="slow" advTm="1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89647B38-2B5D-4816-B509-1537820565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pizza, fogo, estrela, montanha&#10;&#10;Descrição gerada automaticamente">
            <a:extLst>
              <a:ext uri="{FF2B5EF4-FFF2-40B4-BE49-F238E27FC236}">
                <a16:creationId xmlns:a16="http://schemas.microsoft.com/office/drawing/2014/main" id="{9FFC639E-A736-441D-87E3-5B6AA547636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385" b="11385"/>
          <a:stretch/>
        </p:blipFill>
        <p:spPr>
          <a:xfrm>
            <a:off x="361506" y="0"/>
            <a:ext cx="8431619" cy="5143500"/>
          </a:xfrm>
          <a:prstGeom prst="rect">
            <a:avLst/>
          </a:prstGeom>
          <a:effectLst>
            <a:softEdge rad="1079500"/>
          </a:effectLst>
        </p:spPr>
      </p:pic>
    </p:spTree>
    <p:extLst>
      <p:ext uri="{BB962C8B-B14F-4D97-AF65-F5344CB8AC3E}">
        <p14:creationId xmlns:p14="http://schemas.microsoft.com/office/powerpoint/2010/main" val="687790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prism dir="d"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F3543FCD-7C93-42CC-AA14-6918C4096B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2034D1E-7741-4438-8E1F-F26669ECB75E}"/>
              </a:ext>
            </a:extLst>
          </p:cNvPr>
          <p:cNvSpPr txBox="1"/>
          <p:nvPr/>
        </p:nvSpPr>
        <p:spPr>
          <a:xfrm>
            <a:off x="808075" y="4465675"/>
            <a:ext cx="2635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Palmira de Oliveira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F6DDD5CE-7DC9-4697-9393-3F6D2725B690}"/>
              </a:ext>
            </a:extLst>
          </p:cNvPr>
          <p:cNvSpPr txBox="1"/>
          <p:nvPr/>
        </p:nvSpPr>
        <p:spPr>
          <a:xfrm>
            <a:off x="5932968" y="4465675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204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 descr="Texto, Quadro de comunicações&#10;&#10;Descrição gerada automaticamente">
            <a:extLst>
              <a:ext uri="{FF2B5EF4-FFF2-40B4-BE49-F238E27FC236}">
                <a16:creationId xmlns:a16="http://schemas.microsoft.com/office/drawing/2014/main" id="{17E21E28-A9D7-4B0C-A095-D200486390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3B35689-006C-45BD-828F-51B88923B154}"/>
              </a:ext>
            </a:extLst>
          </p:cNvPr>
          <p:cNvSpPr txBox="1"/>
          <p:nvPr/>
        </p:nvSpPr>
        <p:spPr>
          <a:xfrm>
            <a:off x="868100" y="576234"/>
            <a:ext cx="7407797" cy="4062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Palmira de Oliveira (Mira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05/05/22  D.A.LEI 9.610/98Arraial do Cabo/RJ - BRASIL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Música:Enya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Only Time Instrumental</a:t>
            </a:r>
          </a:p>
          <a:p>
            <a:pPr algn="ctr"/>
            <a:r>
              <a:rPr lang="pt-BR" sz="2400" b="1" dirty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59368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5000">
        <p14:window dir="vert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</TotalTime>
  <Words>202</Words>
  <Application>Microsoft Office PowerPoint</Application>
  <PresentationFormat>Apresentação na tela (16:9)</PresentationFormat>
  <Paragraphs>30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Footlight MT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2022-10-19T00:19:21Z</dcterms:created>
  <dcterms:modified xsi:type="dcterms:W3CDTF">2022-10-25T00:05:55Z</dcterms:modified>
</cp:coreProperties>
</file>