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9" r:id="rId4"/>
    <p:sldId id="257" r:id="rId5"/>
    <p:sldId id="263" r:id="rId6"/>
    <p:sldId id="261" r:id="rId7"/>
    <p:sldId id="268" r:id="rId8"/>
    <p:sldId id="267" r:id="rId9"/>
    <p:sldId id="264" r:id="rId10"/>
    <p:sldId id="260" r:id="rId11"/>
    <p:sldId id="265" r:id="rId12"/>
    <p:sldId id="266" r:id="rId13"/>
    <p:sldId id="258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4056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557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885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939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691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154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9067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6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787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5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638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1E89D-4FB9-41A2-9723-F2AC2C92407B}" type="datetimeFigureOut">
              <a:rPr lang="pt-BR" smtClean="0"/>
              <a:t>14/10/2018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5172F-86DC-4554-A3C4-24DD0BBF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8372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hristina Perri - A Thousand Years (Piano_Cello Cover) - The Piano Guys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18875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5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96487" y="486843"/>
            <a:ext cx="39485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é para Cléo.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poema para a incansável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formatadora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relaxar um pouquinho...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carinho e inspiração matreira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BJS,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831821" y="2507395"/>
            <a:ext cx="480612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esse é para vocês queridos Poetas!</a:t>
            </a: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agradecimento especial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engrandecer meu trabalho, recheado de emoções.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vocês, nada seria possível...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Carinho,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844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26918" y="1292961"/>
            <a:ext cx="4740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Sabor do Mouse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05437" y="2801565"/>
            <a:ext cx="2783771" cy="4750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C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C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378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drap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094" y="115614"/>
            <a:ext cx="7081736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3516776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75674" y="1019504"/>
            <a:ext cx="359265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Doces lembranças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marcam bem aqui...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emoção de  poemas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comentários virtuais...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quase um oceano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meus olhos castanhos...</a:t>
            </a:r>
          </a:p>
        </p:txBody>
      </p:sp>
    </p:spTree>
    <p:extLst>
      <p:ext uri="{BB962C8B-B14F-4D97-AF65-F5344CB8AC3E}">
        <p14:creationId xmlns:p14="http://schemas.microsoft.com/office/powerpoint/2010/main" val="55283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366" y="236483"/>
            <a:ext cx="7577958" cy="4670534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35560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erris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94304" y="1103587"/>
            <a:ext cx="337143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Explodem na imaginação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ondas de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nostalgia.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Trazem amor e afeto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mantém vivos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vídeos,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postagens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 coração da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gente.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13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662" y="266700"/>
            <a:ext cx="7408151" cy="48768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24830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05706" y="1513489"/>
            <a:ext cx="313258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como escolher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especiais os poemas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disputam entre eles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próximo comentário...</a:t>
            </a:r>
          </a:p>
        </p:txBody>
      </p:sp>
    </p:spTree>
    <p:extLst>
      <p:ext uri="{BB962C8B-B14F-4D97-AF65-F5344CB8AC3E}">
        <p14:creationId xmlns:p14="http://schemas.microsoft.com/office/powerpoint/2010/main" val="236918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trips dir="rd"/>
      </p:transition>
    </mc:Choice>
    <mc:Fallback xmlns="">
      <p:transition spd="slow" advTm="8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572" y="173941"/>
            <a:ext cx="7546428" cy="5064152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65717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69175" y="1345324"/>
            <a:ext cx="320792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evitar conflitos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fingimos não entender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escolhemos comentar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"ao sabor do  Mouse..."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70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trips dir="rd"/>
      </p:transition>
    </mc:Choice>
    <mc:Fallback xmlns=""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124" y="220718"/>
            <a:ext cx="7262648" cy="4922782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75816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000">
        <p14:prism dir="d" isContent="1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498060" y="4494179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499047" y="449417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13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40425" y="955984"/>
            <a:ext cx="5477782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Christina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Perri-A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Thousand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Years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(Piano-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Guys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5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pull dir="u"/>
      </p:transition>
    </mc:Choice>
    <mc:Fallback>
      <p:transition spd="slow" advTm="8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189</Words>
  <Application>Microsoft Office PowerPoint</Application>
  <PresentationFormat>Apresentação na tela (16:9)</PresentationFormat>
  <Paragraphs>50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2018-10-11T23:28:47Z</dcterms:created>
  <dcterms:modified xsi:type="dcterms:W3CDTF">2018-10-14T16:47:02Z</dcterms:modified>
</cp:coreProperties>
</file>