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66" r:id="rId5"/>
    <p:sldId id="260" r:id="rId6"/>
    <p:sldId id="267" r:id="rId7"/>
    <p:sldId id="263" r:id="rId8"/>
    <p:sldId id="268" r:id="rId9"/>
    <p:sldId id="262" r:id="rId10"/>
    <p:sldId id="269" r:id="rId11"/>
    <p:sldId id="264" r:id="rId12"/>
    <p:sldId id="259" r:id="rId13"/>
    <p:sldId id="258" r:id="rId14"/>
    <p:sldId id="261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358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32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7782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7863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19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487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523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6927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8010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58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618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DEB42-6037-4C60-905B-9BE0BB7C281B}" type="datetimeFigureOut">
              <a:rPr lang="pt-BR" smtClean="0"/>
              <a:t>01/11/2023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94380-45E9-4E27-879C-2CA423D8B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765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6EEF73F-CE9A-5A47-CAE6-6359AC4122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2-ERNESO CORTAZAR ETERNITY">
            <a:hlinkClick r:id="" action="ppaction://media"/>
            <a:extLst>
              <a:ext uri="{FF2B5EF4-FFF2-40B4-BE49-F238E27FC236}">
                <a16:creationId xmlns:a16="http://schemas.microsoft.com/office/drawing/2014/main" id="{C4C9CD51-180E-D67A-3563-0366842391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5009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18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A5B1D-C1B1-70B3-D542-D06F7778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3768F31-7D6A-6A8C-D580-43B49408D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37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3BB704-C71E-1A5E-7A76-61613D698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7E2C1A1-3531-D652-0764-70D1FFA0D8A8}"/>
              </a:ext>
            </a:extLst>
          </p:cNvPr>
          <p:cNvSpPr/>
          <p:nvPr/>
        </p:nvSpPr>
        <p:spPr>
          <a:xfrm>
            <a:off x="2801304" y="1292088"/>
            <a:ext cx="3251626" cy="97986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Lembranças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3043E69-2E86-72BA-50B4-E37247E4B97F}"/>
              </a:ext>
            </a:extLst>
          </p:cNvPr>
          <p:cNvSpPr/>
          <p:nvPr/>
        </p:nvSpPr>
        <p:spPr>
          <a:xfrm>
            <a:off x="2801304" y="3041375"/>
            <a:ext cx="3562592" cy="52266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4050" b="1" dirty="0" err="1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4050" b="1" dirty="0">
              <a:ln>
                <a:solidFill>
                  <a:srgbClr val="00B05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715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drap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A5B1D-C1B1-70B3-D542-D06F7778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F14CE68-FA21-45D2-5ACF-5F403BBF10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/>
      </p:transition>
    </mc:Choice>
    <mc:Fallback xmlns="">
      <p:transition spd="slow" advTm="2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3BB704-C71E-1A5E-7A76-61613D698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F0C60E-1A61-193D-6203-5D27E4AACEDB}"/>
              </a:ext>
            </a:extLst>
          </p:cNvPr>
          <p:cNvSpPr txBox="1"/>
          <p:nvPr/>
        </p:nvSpPr>
        <p:spPr>
          <a:xfrm>
            <a:off x="1818682" y="1521462"/>
            <a:ext cx="550663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Memorizando o seu olhar tranquilo,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especial, ainda que distante,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vadeia-me a vontade de segui-lo,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passo por passo, pela vida avante!</a:t>
            </a:r>
          </a:p>
        </p:txBody>
      </p:sp>
    </p:spTree>
    <p:extLst>
      <p:ext uri="{BB962C8B-B14F-4D97-AF65-F5344CB8AC3E}">
        <p14:creationId xmlns:p14="http://schemas.microsoft.com/office/powerpoint/2010/main" val="56840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A5B1D-C1B1-70B3-D542-D06F7778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B62D919-6F4D-EE13-92EC-AA6E65C975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6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 dir="lu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3BB704-C71E-1A5E-7A76-61613D698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2A8594-B9E8-BB5E-B3BF-B26F5DC41601}"/>
              </a:ext>
            </a:extLst>
          </p:cNvPr>
          <p:cNvSpPr txBox="1"/>
          <p:nvPr/>
        </p:nvSpPr>
        <p:spPr>
          <a:xfrm>
            <a:off x="1773798" y="1600975"/>
            <a:ext cx="559640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 que diz ao meu olhar aquilo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preciso entender a todo instante,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meu desejo de poder senti-lo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 verso, do sonho pervagante!</a:t>
            </a:r>
          </a:p>
        </p:txBody>
      </p:sp>
    </p:spTree>
    <p:extLst>
      <p:ext uri="{BB962C8B-B14F-4D97-AF65-F5344CB8AC3E}">
        <p14:creationId xmlns:p14="http://schemas.microsoft.com/office/powerpoint/2010/main" val="290484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A5B1D-C1B1-70B3-D542-D06F7778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12889BF-F53D-AD30-F16C-124583B0B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5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2000">
        <p14:conveyor dir="l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3BB704-C71E-1A5E-7A76-61613D698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93A35A-3C17-1DD8-BE34-4868CFD57E83}"/>
              </a:ext>
            </a:extLst>
          </p:cNvPr>
          <p:cNvSpPr txBox="1"/>
          <p:nvPr/>
        </p:nvSpPr>
        <p:spPr>
          <a:xfrm>
            <a:off x="1504494" y="1521462"/>
            <a:ext cx="613501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Longe das luzes do meu céu de outrora,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ficou gravado o olhar que, por momento,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também meu, mas inda hoje chora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procura da paz do esquecimento!</a:t>
            </a:r>
          </a:p>
        </p:txBody>
      </p:sp>
    </p:spTree>
    <p:extLst>
      <p:ext uri="{BB962C8B-B14F-4D97-AF65-F5344CB8AC3E}">
        <p14:creationId xmlns:p14="http://schemas.microsoft.com/office/powerpoint/2010/main" val="347082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A5B1D-C1B1-70B3-D542-D06F7778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B854FE7-77CF-11CD-2B5B-59A21EB7F5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5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erris dir="r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3BB704-C71E-1A5E-7A76-61613D698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F7BCA3-34E3-E67C-A048-057A74489573}"/>
              </a:ext>
            </a:extLst>
          </p:cNvPr>
          <p:cNvSpPr txBox="1"/>
          <p:nvPr/>
        </p:nvSpPr>
        <p:spPr>
          <a:xfrm>
            <a:off x="1468426" y="1521462"/>
            <a:ext cx="620714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densidade dessa luz sem fim,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tentam dizer, seus olhos de aquarela,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correm cores a buscar por mim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tons mais ternos de uma grande tela!</a:t>
            </a:r>
          </a:p>
        </p:txBody>
      </p:sp>
    </p:spTree>
    <p:extLst>
      <p:ext uri="{BB962C8B-B14F-4D97-AF65-F5344CB8AC3E}">
        <p14:creationId xmlns:p14="http://schemas.microsoft.com/office/powerpoint/2010/main" val="122156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A5B1D-C1B1-70B3-D542-D06F7778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FFA2F34-7CA5-C756-544B-90F6C9F01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69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53097FA-B470-61D5-716D-CCB345E15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6D57DD-38E6-3D8B-B417-E52FBBE6764B}"/>
              </a:ext>
            </a:extLst>
          </p:cNvPr>
          <p:cNvSpPr txBox="1"/>
          <p:nvPr/>
        </p:nvSpPr>
        <p:spPr>
          <a:xfrm>
            <a:off x="1172817" y="4581939"/>
            <a:ext cx="2258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A3F37C6-6448-4076-467E-04122FE8A56E}"/>
              </a:ext>
            </a:extLst>
          </p:cNvPr>
          <p:cNvSpPr txBox="1"/>
          <p:nvPr/>
        </p:nvSpPr>
        <p:spPr>
          <a:xfrm>
            <a:off x="6242104" y="457200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563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3BB704-C71E-1A5E-7A76-61613D698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08B1AC8-D36E-8B96-FE01-E96D1ADB872D}"/>
              </a:ext>
            </a:extLst>
          </p:cNvPr>
          <p:cNvSpPr txBox="1"/>
          <p:nvPr/>
        </p:nvSpPr>
        <p:spPr>
          <a:xfrm>
            <a:off x="1454895" y="690466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Ruth Gentil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Ernesto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Eternity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44829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window dir="ver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209</TotalTime>
  <Words>182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User</cp:lastModifiedBy>
  <cp:revision>7</cp:revision>
  <dcterms:created xsi:type="dcterms:W3CDTF">2023-10-13T17:56:23Z</dcterms:created>
  <dcterms:modified xsi:type="dcterms:W3CDTF">2023-11-02T00:16:29Z</dcterms:modified>
</cp:coreProperties>
</file>