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media/image6.jpg" ContentType="image/png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9" r:id="rId2"/>
    <p:sldId id="256" r:id="rId3"/>
    <p:sldId id="262" r:id="rId4"/>
    <p:sldId id="281" r:id="rId5"/>
    <p:sldId id="266" r:id="rId6"/>
    <p:sldId id="260" r:id="rId7"/>
    <p:sldId id="271" r:id="rId8"/>
    <p:sldId id="259" r:id="rId9"/>
    <p:sldId id="272" r:id="rId10"/>
    <p:sldId id="273" r:id="rId11"/>
    <p:sldId id="282" r:id="rId12"/>
    <p:sldId id="265" r:id="rId13"/>
    <p:sldId id="274" r:id="rId14"/>
    <p:sldId id="275" r:id="rId15"/>
    <p:sldId id="268" r:id="rId16"/>
    <p:sldId id="276" r:id="rId17"/>
    <p:sldId id="277" r:id="rId18"/>
    <p:sldId id="267" r:id="rId19"/>
    <p:sldId id="264" r:id="rId20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CC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B5C4E5-991C-4968-825A-F14AC132859B}" type="datetimeFigureOut">
              <a:rPr lang="pt-BR" smtClean="0"/>
              <a:t>03/04/2018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C71C7A-FCD1-45D4-B046-85CC1739DCD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019467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B5C4E5-991C-4968-825A-F14AC132859B}" type="datetimeFigureOut">
              <a:rPr lang="pt-BR" smtClean="0"/>
              <a:t>03/04/2018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C71C7A-FCD1-45D4-B046-85CC1739DCD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999820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B5C4E5-991C-4968-825A-F14AC132859B}" type="datetimeFigureOut">
              <a:rPr lang="pt-BR" smtClean="0"/>
              <a:t>03/04/2018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C71C7A-FCD1-45D4-B046-85CC1739DCD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98161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B5C4E5-991C-4968-825A-F14AC132859B}" type="datetimeFigureOut">
              <a:rPr lang="pt-BR" smtClean="0"/>
              <a:t>03/04/2018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C71C7A-FCD1-45D4-B046-85CC1739DCD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203512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B5C4E5-991C-4968-825A-F14AC132859B}" type="datetimeFigureOut">
              <a:rPr lang="pt-BR" smtClean="0"/>
              <a:t>03/04/2018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C71C7A-FCD1-45D4-B046-85CC1739DCD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95122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B5C4E5-991C-4968-825A-F14AC132859B}" type="datetimeFigureOut">
              <a:rPr lang="pt-BR" smtClean="0"/>
              <a:t>03/04/2018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C71C7A-FCD1-45D4-B046-85CC1739DCD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183462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B5C4E5-991C-4968-825A-F14AC132859B}" type="datetimeFigureOut">
              <a:rPr lang="pt-BR" smtClean="0"/>
              <a:t>03/04/2018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C71C7A-FCD1-45D4-B046-85CC1739DCD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231293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B5C4E5-991C-4968-825A-F14AC132859B}" type="datetimeFigureOut">
              <a:rPr lang="pt-BR" smtClean="0"/>
              <a:t>03/04/2018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C71C7A-FCD1-45D4-B046-85CC1739DCD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980499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B5C4E5-991C-4968-825A-F14AC132859B}" type="datetimeFigureOut">
              <a:rPr lang="pt-BR" smtClean="0"/>
              <a:t>03/04/2018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C71C7A-FCD1-45D4-B046-85CC1739DCD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368438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B5C4E5-991C-4968-825A-F14AC132859B}" type="datetimeFigureOut">
              <a:rPr lang="pt-BR" smtClean="0"/>
              <a:t>03/04/2018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C71C7A-FCD1-45D4-B046-85CC1739DCD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666885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B5C4E5-991C-4968-825A-F14AC132859B}" type="datetimeFigureOut">
              <a:rPr lang="pt-BR" smtClean="0"/>
              <a:t>03/04/2018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C71C7A-FCD1-45D4-B046-85CC1739DCD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01734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B5C4E5-991C-4968-825A-F14AC132859B}" type="datetimeFigureOut">
              <a:rPr lang="pt-BR" smtClean="0"/>
              <a:t>03/04/2018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C71C7A-FCD1-45D4-B046-85CC1739DCD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258084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microsoft.com/office/2007/relationships/hdphoto" Target="../media/hdphoto1.wdp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235" y="0"/>
            <a:ext cx="8019394" cy="5143500"/>
          </a:xfrm>
          <a:prstGeom prst="rect">
            <a:avLst/>
          </a:prstGeom>
          <a:effectLst>
            <a:softEdge rad="939800"/>
          </a:effectLst>
        </p:spPr>
      </p:pic>
      <p:pic>
        <p:nvPicPr>
          <p:cNvPr id="2" name="Paulo Gonzo - Sem Ti (Official Video) (3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810638" y="219885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91535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/>
    </mc:Choice>
    <mc:Fallback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9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8201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14:prism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4572000" y="816306"/>
            <a:ext cx="1907062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Stop">
              <a:avLst/>
            </a:prstTxWarp>
            <a:spAutoFit/>
          </a:bodyPr>
          <a:lstStyle/>
          <a:p>
            <a:pPr algn="ctr"/>
            <a:r>
              <a:rPr lang="pt-BR" sz="5400" b="1" cap="none" spc="0" dirty="0" smtClean="0">
                <a:ln w="0">
                  <a:solidFill>
                    <a:srgbClr val="00CC99"/>
                  </a:solidFill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Script MT Bold" panose="03040602040607080904" pitchFamily="66" charset="0"/>
              </a:rPr>
              <a:t>Dueto</a:t>
            </a:r>
            <a:endParaRPr lang="pt-BR" sz="5400" b="1" cap="none" spc="0" dirty="0">
              <a:ln w="0">
                <a:solidFill>
                  <a:srgbClr val="00CC99"/>
                </a:solidFill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  <a:latin typeface="Script MT Bold" panose="03040602040607080904" pitchFamily="66" charset="0"/>
            </a:endParaRPr>
          </a:p>
        </p:txBody>
      </p:sp>
      <p:sp>
        <p:nvSpPr>
          <p:cNvPr id="4" name="Retângulo 3"/>
          <p:cNvSpPr/>
          <p:nvPr/>
        </p:nvSpPr>
        <p:spPr>
          <a:xfrm rot="20820228">
            <a:off x="1327474" y="3403712"/>
            <a:ext cx="2512729" cy="679321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</a:bodyPr>
          <a:lstStyle/>
          <a:p>
            <a:pPr algn="ctr"/>
            <a:r>
              <a:rPr lang="pt-BR" sz="5400" b="1" cap="none" spc="0" dirty="0" smtClean="0">
                <a:ln w="0">
                  <a:solidFill>
                    <a:srgbClr val="00CC99"/>
                  </a:solidFill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Script MT Bold" panose="03040602040607080904" pitchFamily="66" charset="0"/>
              </a:rPr>
              <a:t>Eugénio de Sá</a:t>
            </a:r>
            <a:endParaRPr lang="pt-BR" sz="5400" b="1" cap="none" spc="0" dirty="0">
              <a:ln w="0">
                <a:solidFill>
                  <a:srgbClr val="00CC99"/>
                </a:solidFill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  <a:latin typeface="Script MT Bold" panose="03040602040607080904" pitchFamily="66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2865938" y="2196018"/>
            <a:ext cx="3136027" cy="477473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Plain">
              <a:avLst/>
            </a:prstTxWarp>
            <a:spAutoFit/>
          </a:bodyPr>
          <a:lstStyle/>
          <a:p>
            <a:pPr algn="ctr"/>
            <a:r>
              <a:rPr lang="pt-BR" sz="5400" b="1" cap="none" spc="0" dirty="0" smtClean="0">
                <a:ln w="0">
                  <a:solidFill>
                    <a:srgbClr val="00CC99"/>
                  </a:solidFill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Script MT Bold" panose="03040602040607080904" pitchFamily="66" charset="0"/>
              </a:rPr>
              <a:t>“Peça Encerrada”</a:t>
            </a:r>
            <a:endParaRPr lang="pt-BR" sz="5400" b="1" cap="none" spc="0" dirty="0">
              <a:ln w="0">
                <a:solidFill>
                  <a:srgbClr val="00CC99"/>
                </a:solidFill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  <a:latin typeface="Script MT Bold" panose="03040602040607080904" pitchFamily="66" charset="0"/>
            </a:endParaRPr>
          </a:p>
        </p:txBody>
      </p:sp>
      <p:sp>
        <p:nvSpPr>
          <p:cNvPr id="7" name="Retângulo 6"/>
          <p:cNvSpPr/>
          <p:nvPr/>
        </p:nvSpPr>
        <p:spPr>
          <a:xfrm rot="20662695">
            <a:off x="4719628" y="3462078"/>
            <a:ext cx="2327673" cy="562588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</a:bodyPr>
          <a:lstStyle/>
          <a:p>
            <a:pPr algn="ctr"/>
            <a:r>
              <a:rPr lang="pt-BR" sz="5400" b="1" cap="none" spc="0" dirty="0" smtClean="0">
                <a:ln w="0">
                  <a:solidFill>
                    <a:srgbClr val="00CC99"/>
                  </a:solidFill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Script MT Bold" panose="03040602040607080904" pitchFamily="66" charset="0"/>
              </a:rPr>
              <a:t>Ary Franco</a:t>
            </a:r>
            <a:endParaRPr lang="pt-BR" sz="5400" b="1" cap="none" spc="0" dirty="0">
              <a:ln w="0">
                <a:solidFill>
                  <a:srgbClr val="00CC99"/>
                </a:solidFill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4366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7000">
        <p15:prstTrans prst="curtains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009" y="116732"/>
            <a:ext cx="8706256" cy="4941651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445" y="15807"/>
            <a:ext cx="2956271" cy="5143500"/>
          </a:xfrm>
          <a:prstGeom prst="rect">
            <a:avLst/>
          </a:prstGeom>
          <a:effectLst>
            <a:softEdge rad="749300"/>
          </a:effectLst>
        </p:spPr>
      </p:pic>
      <p:sp>
        <p:nvSpPr>
          <p:cNvPr id="5" name="Retângulo 4"/>
          <p:cNvSpPr/>
          <p:nvPr/>
        </p:nvSpPr>
        <p:spPr>
          <a:xfrm>
            <a:off x="3846674" y="1108136"/>
            <a:ext cx="2466577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</a:bodyPr>
          <a:lstStyle/>
          <a:p>
            <a:pPr algn="ctr"/>
            <a:r>
              <a:rPr lang="pt-BR" sz="5400" b="1" cap="none" spc="0" dirty="0" smtClean="0">
                <a:ln w="0">
                  <a:solidFill>
                    <a:srgbClr val="00CC99"/>
                  </a:solidFill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Script MT Bold" panose="03040602040607080904" pitchFamily="66" charset="0"/>
              </a:rPr>
              <a:t>Sem Ti</a:t>
            </a:r>
            <a:endParaRPr lang="pt-BR" sz="5400" b="1" cap="none" spc="0" dirty="0">
              <a:ln w="0">
                <a:solidFill>
                  <a:srgbClr val="00CC99"/>
                </a:solidFill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  <a:latin typeface="Script MT Bold" panose="03040602040607080904" pitchFamily="66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3478265" y="3151761"/>
            <a:ext cx="3203393" cy="475041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Bottom">
              <a:avLst/>
            </a:prstTxWarp>
            <a:spAutoFit/>
          </a:bodyPr>
          <a:lstStyle/>
          <a:p>
            <a:pPr algn="ctr"/>
            <a:r>
              <a:rPr lang="pt-BR" sz="5400" b="1" cap="none" spc="0" dirty="0" smtClean="0">
                <a:ln w="0">
                  <a:solidFill>
                    <a:srgbClr val="00CC99"/>
                  </a:solidFill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Script MT Bold" panose="03040602040607080904" pitchFamily="66" charset="0"/>
              </a:rPr>
              <a:t>Eugénio de Sá</a:t>
            </a:r>
            <a:endParaRPr lang="pt-BR" sz="5400" b="1" cap="none" spc="0" dirty="0">
              <a:ln w="0">
                <a:solidFill>
                  <a:srgbClr val="00CC99"/>
                </a:solidFill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57293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4000">
        <p14:ripple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048" y="0"/>
            <a:ext cx="8282152" cy="5143500"/>
          </a:xfrm>
          <a:prstGeom prst="rect">
            <a:avLst/>
          </a:prstGeom>
          <a:effectLst>
            <a:softEdge rad="1003300"/>
          </a:effectLst>
        </p:spPr>
      </p:pic>
    </p:spTree>
    <p:extLst>
      <p:ext uri="{BB962C8B-B14F-4D97-AF65-F5344CB8AC3E}">
        <p14:creationId xmlns:p14="http://schemas.microsoft.com/office/powerpoint/2010/main" val="520651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prism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033228" y="1712068"/>
            <a:ext cx="5077544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Sem ti, que estás no sangue deste </a:t>
            </a:r>
            <a:r>
              <a:rPr lang="pt-BR" sz="24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sangue</a:t>
            </a:r>
            <a:endParaRPr lang="pt-BR" sz="2400" b="1" dirty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corres nestas veias do meu </a:t>
            </a:r>
            <a:r>
              <a:rPr lang="pt-BR" sz="24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corpo</a:t>
            </a:r>
            <a:endParaRPr lang="pt-BR" sz="2400" b="1" dirty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Deste corpo que usaste, até que </a:t>
            </a:r>
            <a:r>
              <a:rPr lang="pt-BR" sz="24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exangue</a:t>
            </a:r>
            <a:endParaRPr lang="pt-BR" sz="2400" b="1" dirty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Deixaste, sem remorso, e quase morto.</a:t>
            </a:r>
          </a:p>
        </p:txBody>
      </p:sp>
    </p:spTree>
    <p:extLst>
      <p:ext uri="{BB962C8B-B14F-4D97-AF65-F5344CB8AC3E}">
        <p14:creationId xmlns:p14="http://schemas.microsoft.com/office/powerpoint/2010/main" val="19911371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split orient="vert"/>
      </p:transition>
    </mc:Choice>
    <mc:Fallback>
      <p:transition spd="slow" advTm="1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389200" y="1712069"/>
            <a:ext cx="4529061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Sem ti, nada mais há para </a:t>
            </a:r>
            <a:r>
              <a:rPr lang="pt-BR" sz="24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ensejar</a:t>
            </a:r>
            <a:endParaRPr lang="pt-BR" sz="2400" b="1" dirty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 eu aspirava só a estar </a:t>
            </a:r>
            <a:r>
              <a:rPr lang="pt-BR" sz="24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contigo</a:t>
            </a:r>
            <a:endParaRPr lang="pt-BR" sz="2400" b="1" dirty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Neste vazio nada há pra </a:t>
            </a:r>
            <a:r>
              <a:rPr lang="pt-BR" sz="24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imaginar</a:t>
            </a:r>
            <a:endParaRPr lang="pt-BR" sz="2400" b="1" dirty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Cada dia que passa eu me maldigo.</a:t>
            </a:r>
          </a:p>
        </p:txBody>
      </p:sp>
    </p:spTree>
    <p:extLst>
      <p:ext uri="{BB962C8B-B14F-4D97-AF65-F5344CB8AC3E}">
        <p14:creationId xmlns:p14="http://schemas.microsoft.com/office/powerpoint/2010/main" val="2988192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split orient="vert"/>
      </p:transition>
    </mc:Choice>
    <mc:Fallback>
      <p:transition spd="slow" advTm="1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851" y="0"/>
            <a:ext cx="7665395" cy="5143500"/>
          </a:xfrm>
          <a:prstGeom prst="rect">
            <a:avLst/>
          </a:prstGeom>
          <a:effectLst>
            <a:softEdge rad="1270000"/>
          </a:effectLst>
        </p:spPr>
      </p:pic>
    </p:spTree>
    <p:extLst>
      <p:ext uri="{BB962C8B-B14F-4D97-AF65-F5344CB8AC3E}">
        <p14:creationId xmlns:p14="http://schemas.microsoft.com/office/powerpoint/2010/main" val="28336215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prism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416153" y="1971585"/>
            <a:ext cx="431169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Ah, se esta lastimosa </a:t>
            </a:r>
            <a:r>
              <a:rPr lang="pt-BR" sz="24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desventura</a:t>
            </a:r>
            <a:endParaRPr lang="pt-BR" sz="2400" b="1" dirty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Presto me conduzisse à  </a:t>
            </a:r>
            <a:r>
              <a:rPr lang="pt-BR" sz="24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sepultura</a:t>
            </a:r>
            <a:endParaRPr lang="pt-BR" sz="2400" b="1" dirty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Sei que abraçaria essa  procela.</a:t>
            </a:r>
          </a:p>
        </p:txBody>
      </p:sp>
    </p:spTree>
    <p:extLst>
      <p:ext uri="{BB962C8B-B14F-4D97-AF65-F5344CB8AC3E}">
        <p14:creationId xmlns:p14="http://schemas.microsoft.com/office/powerpoint/2010/main" val="13087539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split orient="vert"/>
      </p:transition>
    </mc:Choice>
    <mc:Fallback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561269" y="1896895"/>
            <a:ext cx="416331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Mas  o pior que pode </a:t>
            </a:r>
            <a:r>
              <a:rPr lang="pt-BR" sz="24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acontecer</a:t>
            </a:r>
            <a:endParaRPr lang="pt-BR" sz="2400" b="1" dirty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É almejar a morte e não </a:t>
            </a:r>
            <a:r>
              <a:rPr lang="pt-BR" sz="24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morrer</a:t>
            </a:r>
            <a:endParaRPr lang="pt-BR" sz="2400" b="1" dirty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É viver nesta frio que m'enregela.</a:t>
            </a:r>
          </a:p>
        </p:txBody>
      </p:sp>
    </p:spTree>
    <p:extLst>
      <p:ext uri="{BB962C8B-B14F-4D97-AF65-F5344CB8AC3E}">
        <p14:creationId xmlns:p14="http://schemas.microsoft.com/office/powerpoint/2010/main" val="19614355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split orient="vert"/>
      </p:transition>
    </mc:Choice>
    <mc:Fallback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009" y="116732"/>
            <a:ext cx="8706256" cy="4941651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445" y="15807"/>
            <a:ext cx="2956271" cy="5143500"/>
          </a:xfrm>
          <a:prstGeom prst="rect">
            <a:avLst/>
          </a:prstGeom>
          <a:effectLst>
            <a:softEdge rad="749300"/>
          </a:effectLst>
        </p:spPr>
      </p:pic>
      <p:sp>
        <p:nvSpPr>
          <p:cNvPr id="5" name="Retângulo 4"/>
          <p:cNvSpPr/>
          <p:nvPr/>
        </p:nvSpPr>
        <p:spPr>
          <a:xfrm>
            <a:off x="2957208" y="1078953"/>
            <a:ext cx="4809851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</a:bodyPr>
          <a:lstStyle/>
          <a:p>
            <a:pPr algn="ctr"/>
            <a:r>
              <a:rPr lang="pt-BR" sz="5400" b="1" cap="none" spc="0" dirty="0" smtClean="0">
                <a:ln w="0">
                  <a:solidFill>
                    <a:srgbClr val="00CC99"/>
                  </a:solidFill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Script MT Bold" panose="03040602040607080904" pitchFamily="66" charset="0"/>
              </a:rPr>
              <a:t>Sem Ti, Sou Ninguém!</a:t>
            </a:r>
            <a:endParaRPr lang="pt-BR" sz="5400" b="1" cap="none" spc="0" dirty="0">
              <a:ln w="0">
                <a:solidFill>
                  <a:srgbClr val="00CC99"/>
                </a:solidFill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  <a:latin typeface="Script MT Bold" panose="03040602040607080904" pitchFamily="66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3865786" y="2587557"/>
            <a:ext cx="2992694" cy="98502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</a:bodyPr>
          <a:lstStyle/>
          <a:p>
            <a:pPr algn="ctr"/>
            <a:r>
              <a:rPr lang="pt-BR" sz="5400" b="1" cap="none" spc="0" dirty="0" smtClean="0">
                <a:ln w="0">
                  <a:solidFill>
                    <a:srgbClr val="00CC99"/>
                  </a:solidFill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Script MT Bold" panose="03040602040607080904" pitchFamily="66" charset="0"/>
              </a:rPr>
              <a:t>Ary Franco</a:t>
            </a:r>
          </a:p>
          <a:p>
            <a:pPr algn="ctr"/>
            <a:r>
              <a:rPr lang="pt-BR" sz="5400" b="1" dirty="0" smtClean="0">
                <a:ln w="0">
                  <a:solidFill>
                    <a:srgbClr val="00CC99"/>
                  </a:solidFill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Script MT Bold" panose="03040602040607080904" pitchFamily="66" charset="0"/>
              </a:rPr>
              <a:t>“O Poeta Descalço”</a:t>
            </a:r>
            <a:endParaRPr lang="pt-BR" sz="5400" b="1" cap="none" spc="0" dirty="0">
              <a:ln w="0">
                <a:solidFill>
                  <a:srgbClr val="00CC99"/>
                </a:solidFill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47157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5000">
        <p14:ripple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048" y="0"/>
            <a:ext cx="8135007" cy="5143500"/>
          </a:xfrm>
          <a:prstGeom prst="rect">
            <a:avLst/>
          </a:prstGeom>
          <a:effectLst>
            <a:softEdge rad="1130300"/>
          </a:effectLst>
        </p:spPr>
      </p:pic>
    </p:spTree>
    <p:extLst>
      <p:ext uri="{BB962C8B-B14F-4D97-AF65-F5344CB8AC3E}">
        <p14:creationId xmlns:p14="http://schemas.microsoft.com/office/powerpoint/2010/main" val="42130050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prism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848259" y="1294477"/>
            <a:ext cx="3447482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Mesmo longe, mas ao alcance </a:t>
            </a:r>
            <a:endParaRPr lang="pt-BR" sz="2000" b="1" dirty="0" smtClean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do </a:t>
            </a:r>
            <a:r>
              <a:rPr lang="pt-BR" sz="20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meu pensamento</a:t>
            </a:r>
            <a:r>
              <a:rPr lang="pt-BR" sz="2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.</a:t>
            </a:r>
            <a:endParaRPr lang="pt-BR" sz="2000" b="1" dirty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0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Vejo-te pós-horizonte</a:t>
            </a:r>
            <a:r>
              <a:rPr lang="pt-BR" sz="2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,</a:t>
            </a:r>
          </a:p>
          <a:p>
            <a:pPr algn="ctr"/>
            <a:r>
              <a:rPr lang="pt-BR" sz="2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0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esperando-me de braços abertos</a:t>
            </a:r>
            <a:r>
              <a:rPr lang="pt-BR" sz="2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.</a:t>
            </a:r>
            <a:endParaRPr lang="pt-BR" sz="2000" b="1" dirty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0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Os corpos tão distantes e </a:t>
            </a:r>
            <a:r>
              <a:rPr lang="pt-BR" sz="2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nossos</a:t>
            </a:r>
          </a:p>
          <a:p>
            <a:pPr algn="ctr"/>
            <a:r>
              <a:rPr lang="pt-BR" sz="2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0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corações tão pertos</a:t>
            </a:r>
            <a:r>
              <a:rPr lang="pt-BR" sz="2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.</a:t>
            </a:r>
            <a:endParaRPr lang="pt-BR" sz="2000" b="1" dirty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0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Na brisa que me </a:t>
            </a:r>
            <a:r>
              <a:rPr lang="pt-BR" sz="2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chega</a:t>
            </a:r>
          </a:p>
          <a:p>
            <a:pPr algn="ctr"/>
            <a:r>
              <a:rPr lang="pt-BR" sz="2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0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sinto teu olor, meu alento.</a:t>
            </a:r>
          </a:p>
        </p:txBody>
      </p:sp>
    </p:spTree>
    <p:extLst>
      <p:ext uri="{BB962C8B-B14F-4D97-AF65-F5344CB8AC3E}">
        <p14:creationId xmlns:p14="http://schemas.microsoft.com/office/powerpoint/2010/main" val="38927547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split orient="vert"/>
      </p:transition>
    </mc:Choice>
    <mc:Fallback>
      <p:transition spd="slow" advTm="1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946120" y="1818290"/>
            <a:ext cx="525175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No delírio de meus sonhos alço voo a tua procura</a:t>
            </a:r>
            <a:r>
              <a:rPr lang="pt-BR" sz="2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.</a:t>
            </a:r>
            <a:endParaRPr lang="pt-BR" sz="2000" b="1" dirty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0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Levo comigo no peito uma bússola sem norte</a:t>
            </a:r>
            <a:r>
              <a:rPr lang="pt-BR" sz="2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.</a:t>
            </a:r>
            <a:endParaRPr lang="pt-BR" sz="2000" b="1" dirty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0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Sigo a minha estrela guia que sempre me ajuda</a:t>
            </a:r>
            <a:r>
              <a:rPr lang="pt-BR" sz="2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.</a:t>
            </a:r>
            <a:endParaRPr lang="pt-BR" sz="2000" b="1" dirty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0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Quem sabe desta feita, neste sonho terei mais sorte.</a:t>
            </a:r>
          </a:p>
        </p:txBody>
      </p:sp>
    </p:spTree>
    <p:extLst>
      <p:ext uri="{BB962C8B-B14F-4D97-AF65-F5344CB8AC3E}">
        <p14:creationId xmlns:p14="http://schemas.microsoft.com/office/powerpoint/2010/main" val="40629349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split orient="vert"/>
      </p:transition>
    </mc:Choice>
    <mc:Fallback>
      <p:transition spd="slow" advTm="1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0"/>
            <a:ext cx="8156027" cy="5143500"/>
          </a:xfrm>
          <a:prstGeom prst="rect">
            <a:avLst/>
          </a:prstGeom>
          <a:effectLst>
            <a:softEdge rad="901700"/>
          </a:effectLst>
        </p:spPr>
      </p:pic>
    </p:spTree>
    <p:extLst>
      <p:ext uri="{BB962C8B-B14F-4D97-AF65-F5344CB8AC3E}">
        <p14:creationId xmlns:p14="http://schemas.microsoft.com/office/powerpoint/2010/main" val="4357331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prism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898800" y="1602254"/>
            <a:ext cx="5346399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Fecho os olhos e te vislumbro sorrindo para mim</a:t>
            </a:r>
            <a:r>
              <a:rPr lang="pt-BR" sz="2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.</a:t>
            </a:r>
            <a:endParaRPr lang="pt-BR" sz="2000" b="1" dirty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0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Em céleres e largas passadas </a:t>
            </a:r>
            <a:endParaRPr lang="pt-BR" sz="2000" b="1" dirty="0" smtClean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corro </a:t>
            </a:r>
            <a:r>
              <a:rPr lang="pt-BR" sz="20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para teus braços</a:t>
            </a:r>
            <a:r>
              <a:rPr lang="pt-BR" sz="2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.</a:t>
            </a:r>
            <a:endParaRPr lang="pt-BR" sz="2000" b="1" dirty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0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Mas esvaeces qual miragem em um oásis, sem fim</a:t>
            </a:r>
            <a:r>
              <a:rPr lang="pt-BR" sz="2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.</a:t>
            </a:r>
            <a:endParaRPr lang="pt-BR" sz="2000" b="1" dirty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0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Quisera poder descansar </a:t>
            </a:r>
            <a:r>
              <a:rPr lang="pt-BR" sz="2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meu</a:t>
            </a:r>
          </a:p>
          <a:p>
            <a:pPr algn="ctr"/>
            <a:r>
              <a:rPr lang="pt-BR" sz="2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0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cansaço no teu regaço.</a:t>
            </a:r>
          </a:p>
        </p:txBody>
      </p:sp>
    </p:spTree>
    <p:extLst>
      <p:ext uri="{BB962C8B-B14F-4D97-AF65-F5344CB8AC3E}">
        <p14:creationId xmlns:p14="http://schemas.microsoft.com/office/powerpoint/2010/main" val="1439352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split orient="vert"/>
      </p:transition>
    </mc:Choice>
    <mc:Fallback>
      <p:transition spd="slow" advTm="1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960854" y="1345325"/>
            <a:ext cx="5389296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És o ar que respiro, razão do meu viver</a:t>
            </a:r>
            <a:r>
              <a:rPr lang="pt-BR" sz="2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,</a:t>
            </a:r>
          </a:p>
          <a:p>
            <a:pPr algn="ctr"/>
            <a:r>
              <a:rPr lang="pt-BR" sz="2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0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minha guarida</a:t>
            </a:r>
            <a:r>
              <a:rPr lang="pt-BR" sz="2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,</a:t>
            </a:r>
            <a:endParaRPr lang="pt-BR" sz="2000" b="1" dirty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0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minha paixão, minha musa</a:t>
            </a:r>
            <a:r>
              <a:rPr lang="pt-BR" sz="2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,</a:t>
            </a:r>
          </a:p>
          <a:p>
            <a:pPr algn="ctr"/>
            <a:r>
              <a:rPr lang="pt-BR" sz="2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0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minha amada, minha querida</a:t>
            </a:r>
            <a:r>
              <a:rPr lang="pt-BR" sz="2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.</a:t>
            </a:r>
            <a:endParaRPr lang="pt-BR" sz="2000" b="1" dirty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0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Dona de mim, meu apaixonado coração é teu refém</a:t>
            </a:r>
            <a:r>
              <a:rPr lang="pt-BR" sz="2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.</a:t>
            </a:r>
            <a:endParaRPr lang="pt-BR" sz="2000" b="1" dirty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0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Entre juras de amor, confesso </a:t>
            </a:r>
            <a:endParaRPr lang="pt-BR" sz="2000" b="1" dirty="0" smtClean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</a:t>
            </a:r>
            <a:r>
              <a:rPr lang="pt-BR" sz="20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sem ti, sou ninguém!</a:t>
            </a:r>
          </a:p>
        </p:txBody>
      </p:sp>
    </p:spTree>
    <p:extLst>
      <p:ext uri="{BB962C8B-B14F-4D97-AF65-F5344CB8AC3E}">
        <p14:creationId xmlns:p14="http://schemas.microsoft.com/office/powerpoint/2010/main" val="16405538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split orient="vert"/>
      </p:transition>
    </mc:Choice>
    <mc:Fallback>
      <p:transition spd="slow" advTm="1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622" y="0"/>
            <a:ext cx="8103476" cy="5143500"/>
          </a:xfrm>
          <a:prstGeom prst="rect">
            <a:avLst/>
          </a:prstGeom>
          <a:effectLst>
            <a:softEdge rad="863600"/>
          </a:effectLst>
        </p:spPr>
      </p:pic>
    </p:spTree>
    <p:extLst>
      <p:ext uri="{BB962C8B-B14F-4D97-AF65-F5344CB8AC3E}">
        <p14:creationId xmlns:p14="http://schemas.microsoft.com/office/powerpoint/2010/main" val="3835850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prism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4038115" y="321975"/>
            <a:ext cx="5105885" cy="44012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Imagens: Internet e Acervo Pessoal</a:t>
            </a:r>
          </a:p>
          <a:p>
            <a:pPr algn="ctr"/>
            <a:r>
              <a:rPr lang="pt-BR" sz="2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Dueto: Eugénio de Sá e Ary Franco </a:t>
            </a:r>
          </a:p>
          <a:p>
            <a:pPr algn="ctr"/>
            <a:r>
              <a:rPr lang="pt-BR" sz="2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(O Poeta Descalço)</a:t>
            </a:r>
          </a:p>
          <a:p>
            <a:pPr algn="ctr"/>
            <a:r>
              <a:rPr lang="pt-BR" sz="2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Música: Paulo Gonzo- Sem Ti</a:t>
            </a:r>
          </a:p>
          <a:p>
            <a:pPr algn="ctr"/>
            <a:endParaRPr lang="pt-BR" sz="2000" b="1" dirty="0" smtClean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000" b="1" dirty="0">
                <a:solidFill>
                  <a:srgbClr val="00CC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www.pinterest.com/</a:t>
            </a:r>
            <a:r>
              <a:rPr lang="pt-BR" sz="2000" b="1" dirty="0" err="1">
                <a:solidFill>
                  <a:srgbClr val="00CC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cleonicemenegat</a:t>
            </a:r>
            <a:r>
              <a:rPr lang="pt-BR" sz="2000" b="1" dirty="0">
                <a:solidFill>
                  <a:srgbClr val="00CC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/vídeos</a:t>
            </a:r>
          </a:p>
          <a:p>
            <a:pPr algn="ctr"/>
            <a:r>
              <a:rPr lang="pt-BR" sz="2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Canal no </a:t>
            </a:r>
            <a:r>
              <a:rPr lang="pt-BR" sz="2000" b="1" dirty="0" err="1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Youtube</a:t>
            </a:r>
            <a:r>
              <a:rPr lang="pt-BR" sz="2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:</a:t>
            </a:r>
          </a:p>
          <a:p>
            <a:pPr algn="ctr"/>
            <a:r>
              <a:rPr lang="pt-BR" sz="1000" b="1" dirty="0">
                <a:solidFill>
                  <a:srgbClr val="00CC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https://www.youtube.com/channel/UCOqGbdkljrk4Oo-W1JKI0MA/videos?view_as=subscriber</a:t>
            </a:r>
          </a:p>
          <a:p>
            <a:pPr algn="ctr"/>
            <a:endParaRPr lang="pt-BR" sz="1000" b="1" dirty="0" smtClean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endParaRPr lang="pt-BR" sz="20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Criação, Formatação e Edição:</a:t>
            </a:r>
          </a:p>
          <a:p>
            <a:pPr algn="ctr"/>
            <a:endParaRPr lang="pt-BR" sz="20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</a:t>
            </a:r>
            <a:r>
              <a:rPr lang="pt-BR" sz="2000" b="1" dirty="0" err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Menegatt</a:t>
            </a:r>
            <a:endParaRPr lang="pt-BR" sz="2000" b="1" dirty="0" smtClean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000" b="1" dirty="0" smtClean="0">
                <a:solidFill>
                  <a:srgbClr val="00CC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cmenegatt2016@gmail.com</a:t>
            </a:r>
            <a:endParaRPr lang="pt-BR" sz="2000" b="1" dirty="0">
              <a:solidFill>
                <a:srgbClr val="00CC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endParaRPr lang="pt-BR" sz="20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2321170" y="91142"/>
            <a:ext cx="11208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Eugénio</a:t>
            </a:r>
            <a:endParaRPr lang="pt-BR" sz="24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0" y="2060912"/>
            <a:ext cx="70403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</a:t>
            </a:r>
            <a:endParaRPr lang="pt-BR" sz="24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2038294" y="4622000"/>
            <a:ext cx="66556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Ary</a:t>
            </a:r>
            <a:endParaRPr lang="pt-BR" sz="24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90946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pull dir="u"/>
      </p:transition>
    </mc:Choice>
    <mc:Fallback>
      <p:transition spd="slow" advTm="10000">
        <p:pull dir="u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370</TotalTime>
  <Words>350</Words>
  <Application>Microsoft Office PowerPoint</Application>
  <PresentationFormat>Apresentação na tela (16:9)</PresentationFormat>
  <Paragraphs>65</Paragraphs>
  <Slides>19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19</vt:i4>
      </vt:variant>
    </vt:vector>
  </HeadingPairs>
  <TitlesOfParts>
    <vt:vector size="24" baseType="lpstr">
      <vt:lpstr>Arial</vt:lpstr>
      <vt:lpstr>Calibri</vt:lpstr>
      <vt:lpstr>Calibri Light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18</cp:revision>
  <dcterms:created xsi:type="dcterms:W3CDTF">2018-04-03T02:12:10Z</dcterms:created>
  <dcterms:modified xsi:type="dcterms:W3CDTF">2018-04-03T21:33:11Z</dcterms:modified>
</cp:coreProperties>
</file>