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9" r:id="rId5"/>
    <p:sldId id="273" r:id="rId6"/>
    <p:sldId id="260" r:id="rId7"/>
    <p:sldId id="269" r:id="rId8"/>
    <p:sldId id="261" r:id="rId9"/>
    <p:sldId id="270" r:id="rId10"/>
    <p:sldId id="262" r:id="rId11"/>
    <p:sldId id="272" r:id="rId12"/>
    <p:sldId id="263" r:id="rId13"/>
    <p:sldId id="268" r:id="rId14"/>
    <p:sldId id="264" r:id="rId15"/>
    <p:sldId id="271" r:id="rId16"/>
    <p:sldId id="258" r:id="rId17"/>
    <p:sldId id="266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679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715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842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4302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08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025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4670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217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690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705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301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CEE7B-F3F3-4308-8F6F-A61D33C7E041}" type="datetimeFigureOut">
              <a:rPr lang="pt-BR" smtClean="0"/>
              <a:t>02/06/2020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67EA7-9484-476F-BC51-BAB56D33D8E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49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microsoft.com/office/2007/relationships/hdphoto" Target="../media/hdphoto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microsoft.com/office/2007/relationships/hdphoto" Target="../media/hdphoto6.wdp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microsoft.com/office/2007/relationships/hdphoto" Target="../media/hdphoto3.wdp"/><Relationship Id="rId9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8.wdp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 CM-A Sky Full Of StarsColdplay    SYMPHONIACS (violin, cello, piano and electronic versioncove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1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55383" y="1477787"/>
            <a:ext cx="503323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Ser Mais Emocional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23629" y="2791838"/>
            <a:ext cx="3496740" cy="7198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29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7611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5891" y="1575881"/>
            <a:ext cx="53960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emoção, sempre ávida de novas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comoções, deixa em mim, a leveza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coisas, vivenciado, a cada novo verso,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rios transparentes e lindas pessoas.</a:t>
            </a:r>
          </a:p>
        </p:txBody>
      </p:sp>
    </p:spTree>
    <p:extLst>
      <p:ext uri="{BB962C8B-B14F-4D97-AF65-F5344CB8AC3E}">
        <p14:creationId xmlns:p14="http://schemas.microsoft.com/office/powerpoint/2010/main" val="88659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687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38309" y="1478603"/>
            <a:ext cx="527259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largueza de meu olhar, comovo-me,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tudo, o que me é dado ver,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sentimento que transborda meu peito,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em excelsa poesia, se me preenche.</a:t>
            </a:r>
          </a:p>
        </p:txBody>
      </p:sp>
    </p:spTree>
    <p:extLst>
      <p:ext uri="{BB962C8B-B14F-4D97-AF65-F5344CB8AC3E}">
        <p14:creationId xmlns:p14="http://schemas.microsoft.com/office/powerpoint/2010/main" val="1111741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0546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515" y="0"/>
            <a:ext cx="534048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2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30425" y="1517515"/>
            <a:ext cx="569579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 desenho jardins e árvores frondosas,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sorrisos de mil crianças, na sua macia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infância, que vão, pela mão de seus queridos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pais, até mundos, a elas nunca vistos.</a:t>
            </a:r>
          </a:p>
        </p:txBody>
      </p:sp>
    </p:spTree>
    <p:extLst>
      <p:ext uri="{BB962C8B-B14F-4D97-AF65-F5344CB8AC3E}">
        <p14:creationId xmlns:p14="http://schemas.microsoft.com/office/powerpoint/2010/main" val="153833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991"/>
            <a:ext cx="9144000" cy="523348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54" y="2358350"/>
            <a:ext cx="1909267" cy="191675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025" y="2358349"/>
            <a:ext cx="1218647" cy="16006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4391" y="2358349"/>
            <a:ext cx="1703344" cy="231234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4447" y="1990857"/>
            <a:ext cx="1840947" cy="14648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4797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1782" y="1546698"/>
            <a:ext cx="604043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todo eu, sou por dentro (ilustre coração),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ponto por ponto, dos sonhos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realidades, ora tristes ora em tudo alegres,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dependendo de meu estado emocional.</a:t>
            </a:r>
          </a:p>
        </p:txBody>
      </p:sp>
    </p:spTree>
    <p:extLst>
      <p:ext uri="{BB962C8B-B14F-4D97-AF65-F5344CB8AC3E}">
        <p14:creationId xmlns:p14="http://schemas.microsoft.com/office/powerpoint/2010/main" val="143436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000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09736" y="1546698"/>
            <a:ext cx="45719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1305267" y="1546698"/>
            <a:ext cx="63818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Desabrocham flores virtuosas, em minhas mãos;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pássaros encetam voos, rompendo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azul dos céus; e meu ânimo, é uma bela pintura,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suavemente exposta, no mais alto de mim.</a:t>
            </a:r>
          </a:p>
        </p:txBody>
      </p:sp>
    </p:spTree>
    <p:extLst>
      <p:ext uri="{BB962C8B-B14F-4D97-AF65-F5344CB8AC3E}">
        <p14:creationId xmlns:p14="http://schemas.microsoft.com/office/powerpoint/2010/main" val="393167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783" y="685725"/>
            <a:ext cx="1549190" cy="976412"/>
          </a:xfrm>
          <a:prstGeom prst="rect">
            <a:avLst/>
          </a:prstGeom>
          <a:effectLst>
            <a:softEdge rad="3302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514896" y="109158"/>
            <a:ext cx="1629104" cy="981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44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d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46727" y="1206230"/>
            <a:ext cx="606287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 sou feliz, dando-me ao que há e ao que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pressupõe, que, minha emoção,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deslinda, em terno versejar, o que só eu posso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pressagiar e vaticinar: da palavra… a voz.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14/11/11</a:t>
            </a:r>
          </a:p>
        </p:txBody>
      </p:sp>
    </p:spTree>
    <p:extLst>
      <p:ext uri="{BB962C8B-B14F-4D97-AF65-F5344CB8AC3E}">
        <p14:creationId xmlns:p14="http://schemas.microsoft.com/office/powerpoint/2010/main" val="20867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355216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ip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13038" y="462028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58774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88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67308" y="826851"/>
            <a:ext cx="607249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Sky </a:t>
            </a:r>
            <a:r>
              <a:rPr lang="pt-BR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Full</a:t>
            </a:r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4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Stars- </a:t>
            </a:r>
            <a:r>
              <a:rPr lang="pt-BR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Coldplay</a:t>
            </a:r>
            <a:endParaRPr lang="pt-BR" sz="2400" b="1" i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i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8481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fallOve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263</Words>
  <Application>Microsoft Office PowerPoint</Application>
  <PresentationFormat>Apresentação na tela (16:9)</PresentationFormat>
  <Paragraphs>40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2020-05-20T01:16:58Z</dcterms:created>
  <dcterms:modified xsi:type="dcterms:W3CDTF">2020-06-03T01:58:22Z</dcterms:modified>
</cp:coreProperties>
</file>