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5" r:id="rId3"/>
    <p:sldId id="257" r:id="rId4"/>
    <p:sldId id="259" r:id="rId5"/>
    <p:sldId id="260" r:id="rId6"/>
    <p:sldId id="269" r:id="rId7"/>
    <p:sldId id="261" r:id="rId8"/>
    <p:sldId id="267" r:id="rId9"/>
    <p:sldId id="262" r:id="rId10"/>
    <p:sldId id="266" r:id="rId11"/>
    <p:sldId id="263" r:id="rId12"/>
    <p:sldId id="264" r:id="rId13"/>
    <p:sldId id="268" r:id="rId14"/>
    <p:sldId id="270" r:id="rId15"/>
    <p:sldId id="258" r:id="rId16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00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60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A46D92-F8E0-4E64-88EF-C0389A4E32B9}" type="datetimeFigureOut">
              <a:rPr lang="pt-BR" smtClean="0"/>
              <a:t>25/06/2019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B2180A-1BBC-44AC-85E6-EC038ADC763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427617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A46D92-F8E0-4E64-88EF-C0389A4E32B9}" type="datetimeFigureOut">
              <a:rPr lang="pt-BR" smtClean="0"/>
              <a:t>25/06/2019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B2180A-1BBC-44AC-85E6-EC038ADC763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058353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A46D92-F8E0-4E64-88EF-C0389A4E32B9}" type="datetimeFigureOut">
              <a:rPr lang="pt-BR" smtClean="0"/>
              <a:t>25/06/2019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B2180A-1BBC-44AC-85E6-EC038ADC763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016054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A46D92-F8E0-4E64-88EF-C0389A4E32B9}" type="datetimeFigureOut">
              <a:rPr lang="pt-BR" smtClean="0"/>
              <a:t>25/06/2019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B2180A-1BBC-44AC-85E6-EC038ADC763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585948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A46D92-F8E0-4E64-88EF-C0389A4E32B9}" type="datetimeFigureOut">
              <a:rPr lang="pt-BR" smtClean="0"/>
              <a:t>25/06/2019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B2180A-1BBC-44AC-85E6-EC038ADC763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756729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A46D92-F8E0-4E64-88EF-C0389A4E32B9}" type="datetimeFigureOut">
              <a:rPr lang="pt-BR" smtClean="0"/>
              <a:t>25/06/2019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B2180A-1BBC-44AC-85E6-EC038ADC763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491392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A46D92-F8E0-4E64-88EF-C0389A4E32B9}" type="datetimeFigureOut">
              <a:rPr lang="pt-BR" smtClean="0"/>
              <a:t>25/06/2019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B2180A-1BBC-44AC-85E6-EC038ADC763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216888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A46D92-F8E0-4E64-88EF-C0389A4E32B9}" type="datetimeFigureOut">
              <a:rPr lang="pt-BR" smtClean="0"/>
              <a:t>25/06/2019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B2180A-1BBC-44AC-85E6-EC038ADC763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808264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A46D92-F8E0-4E64-88EF-C0389A4E32B9}" type="datetimeFigureOut">
              <a:rPr lang="pt-BR" smtClean="0"/>
              <a:t>25/06/2019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B2180A-1BBC-44AC-85E6-EC038ADC763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634037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A46D92-F8E0-4E64-88EF-C0389A4E32B9}" type="datetimeFigureOut">
              <a:rPr lang="pt-BR" smtClean="0"/>
              <a:t>25/06/2019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B2180A-1BBC-44AC-85E6-EC038ADC763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051145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A46D92-F8E0-4E64-88EF-C0389A4E32B9}" type="datetimeFigureOut">
              <a:rPr lang="pt-BR" smtClean="0"/>
              <a:t>25/06/2019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B2180A-1BBC-44AC-85E6-EC038ADC763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436524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600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A46D92-F8E0-4E64-88EF-C0389A4E32B9}" type="datetimeFigureOut">
              <a:rPr lang="pt-BR" smtClean="0"/>
              <a:t>25/06/2019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B2180A-1BBC-44AC-85E6-EC038ADC763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790643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You and Me   music Sergey Grischuk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762000" y="22669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62702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00"/>
    </mc:Choice>
    <mc:Fallback>
      <p:transition spd="slow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5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348264" cy="5143500"/>
          </a:xfrm>
          <a:prstGeom prst="rect">
            <a:avLst/>
          </a:prstGeom>
          <a:effectLst>
            <a:softEdge rad="1054100"/>
          </a:effectLst>
        </p:spPr>
      </p:pic>
      <p:sp>
        <p:nvSpPr>
          <p:cNvPr id="4" name="CaixaDeTexto 3"/>
          <p:cNvSpPr txBox="1"/>
          <p:nvPr/>
        </p:nvSpPr>
        <p:spPr>
          <a:xfrm>
            <a:off x="3955133" y="124926"/>
            <a:ext cx="4809330" cy="489364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Marcas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Indeléveis, embora invisíveis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aos olhares dos demais,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minhas marcas são sinais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 vivências muito especiais...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Não lamento registros de perda,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não conto vantagens com meus ganhos,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não diluí meus sonhos com os abandonos: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sei de mim, tudo vale para que se cresça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estou sempre crescendo...</a:t>
            </a:r>
          </a:p>
          <a:p>
            <a:pPr algn="ctr"/>
            <a:endParaRPr lang="pt-BR" sz="2400" b="1" dirty="0"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0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Do livro Eu, de MIM(PPP-Projeto Poesia no </a:t>
            </a:r>
            <a:r>
              <a:rPr lang="pt-BR" sz="2000" b="1" dirty="0" err="1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Pani</a:t>
            </a:r>
            <a:r>
              <a:rPr lang="pt-BR" sz="20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)</a:t>
            </a:r>
          </a:p>
          <a:p>
            <a:pPr algn="ctr"/>
            <a:r>
              <a:rPr lang="pt-BR" sz="2000" b="1" dirty="0" err="1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clevane</a:t>
            </a:r>
            <a:r>
              <a:rPr lang="pt-BR" sz="20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pessoa de </a:t>
            </a:r>
            <a:r>
              <a:rPr lang="pt-BR" sz="2000" b="1" dirty="0" err="1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araújo</a:t>
            </a:r>
            <a:r>
              <a:rPr lang="pt-BR" sz="20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000" b="1" dirty="0" err="1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lopes</a:t>
            </a:r>
            <a:endParaRPr lang="pt-BR" sz="2000" b="1" dirty="0"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982501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9000">
        <p15:prstTrans prst="curtains"/>
      </p:transition>
    </mc:Choice>
    <mc:Fallback>
      <p:transition spd="slow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3435167" y="749029"/>
            <a:ext cx="2479249" cy="1262981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hevronInverted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accent4">
                      <a:lumMod val="40000"/>
                      <a:lumOff val="60000"/>
                    </a:schemeClr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HOJE</a:t>
            </a:r>
            <a:endParaRPr lang="pt-BR" sz="5400" b="1" cap="none" spc="0" dirty="0">
              <a:ln>
                <a:solidFill>
                  <a:schemeClr val="accent4">
                    <a:lumMod val="40000"/>
                    <a:lumOff val="60000"/>
                  </a:schemeClr>
                </a:solidFill>
              </a:ln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2141167" y="2571750"/>
            <a:ext cx="5670144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InflateBottom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err="1" smtClean="0">
                <a:ln>
                  <a:solidFill>
                    <a:schemeClr val="accent4">
                      <a:lumMod val="40000"/>
                      <a:lumOff val="60000"/>
                    </a:schemeClr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Clevane</a:t>
            </a:r>
            <a:r>
              <a:rPr lang="pt-BR" sz="5400" b="1" cap="none" spc="0" dirty="0" smtClean="0">
                <a:ln>
                  <a:solidFill>
                    <a:schemeClr val="accent4">
                      <a:lumMod val="40000"/>
                      <a:lumOff val="60000"/>
                    </a:schemeClr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 Pessoa de Araújo Lopes</a:t>
            </a:r>
            <a:endParaRPr lang="pt-BR" sz="5400" b="1" cap="none" spc="0" dirty="0">
              <a:ln>
                <a:solidFill>
                  <a:schemeClr val="accent4">
                    <a:lumMod val="40000"/>
                    <a:lumOff val="60000"/>
                  </a:schemeClr>
                </a:solidFill>
              </a:ln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581001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7000">
        <p15:prstTrans prst="pageCurlSingle"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5422439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:circle/>
      </p:transition>
    </mc:Choice>
    <mc:Fallback>
      <p:transition spd="slow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686528" y="1316962"/>
            <a:ext cx="5195654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E pela manhã</a:t>
            </a:r>
          </a:p>
          <a:p>
            <a:pPr algn="ctr"/>
            <a:r>
              <a:rPr lang="pt-BR" sz="36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O apelo da maçã.</a:t>
            </a:r>
          </a:p>
          <a:p>
            <a:pPr algn="ctr"/>
            <a:r>
              <a:rPr lang="pt-BR" sz="36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Suas formas, bochechas,</a:t>
            </a:r>
          </a:p>
          <a:p>
            <a:pPr algn="ctr"/>
            <a:r>
              <a:rPr lang="pt-BR" sz="36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ancas e nádegas...</a:t>
            </a:r>
            <a:endParaRPr lang="pt-BR" sz="3600" b="1" dirty="0"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20342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8000">
        <p:split orient="vert"/>
      </p:transition>
    </mc:Choice>
    <mc:Fallback>
      <p:transition spd="slow" advTm="8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7427037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:fade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552952" y="1371600"/>
            <a:ext cx="5272597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O jasmim de Poeta</a:t>
            </a:r>
          </a:p>
          <a:p>
            <a:pPr algn="ctr"/>
            <a:r>
              <a:rPr lang="pt-BR" sz="36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Que atrai botão fechado,</a:t>
            </a:r>
          </a:p>
          <a:p>
            <a:pPr algn="ctr"/>
            <a:r>
              <a:rPr lang="pt-BR" sz="36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Pelo aroma imprevisto.</a:t>
            </a:r>
            <a:endParaRPr lang="pt-BR" sz="3600" b="1" dirty="0"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829021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6000">
        <p:split orient="vert"/>
      </p:transition>
    </mc:Choice>
    <mc:Fallback>
      <p:transition spd="slow" advTm="6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9112407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:randomBar dir="vert"/>
      </p:transition>
    </mc:Choice>
    <mc:Fallback>
      <p:transition spd="slow" advTm="3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394617" y="924128"/>
            <a:ext cx="6452407" cy="28623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Depois, se abre estrelado.</a:t>
            </a:r>
          </a:p>
          <a:p>
            <a:pPr algn="ctr"/>
            <a:r>
              <a:rPr lang="pt-BR" sz="36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Para se desfazer no ciclo vital,</a:t>
            </a:r>
          </a:p>
          <a:p>
            <a:pPr algn="ctr"/>
            <a:r>
              <a:rPr lang="pt-BR" sz="36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Aos teus dedos.</a:t>
            </a:r>
          </a:p>
          <a:p>
            <a:pPr algn="ctr"/>
            <a:r>
              <a:rPr lang="pt-BR" sz="36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O cheiro já modificado:</a:t>
            </a:r>
          </a:p>
          <a:p>
            <a:pPr algn="ctr"/>
            <a:r>
              <a:rPr lang="pt-BR" sz="36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Pêssego, sândalo, </a:t>
            </a:r>
            <a:r>
              <a:rPr lang="pt-BR" sz="3600" b="1" dirty="0" err="1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Patchouli</a:t>
            </a:r>
            <a:r>
              <a:rPr lang="pt-BR" sz="36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.</a:t>
            </a:r>
            <a:endParaRPr lang="pt-BR" sz="3600" b="1" dirty="0"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059435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split orient="vert"/>
      </p:transition>
    </mc:Choice>
    <mc:Fallback>
      <p:transition spd="slow" advTm="10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8309284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14:prism isContent="1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706955" y="953310"/>
            <a:ext cx="7032694" cy="28623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O gosto já misturado:</a:t>
            </a:r>
          </a:p>
          <a:p>
            <a:pPr algn="ctr"/>
            <a:r>
              <a:rPr lang="pt-BR" sz="36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Cravo, rosa, almíscar e ambrosia.</a:t>
            </a:r>
          </a:p>
          <a:p>
            <a:pPr algn="ctr"/>
            <a:r>
              <a:rPr lang="pt-BR" sz="36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Nem mais importa,</a:t>
            </a:r>
          </a:p>
          <a:p>
            <a:pPr algn="ctr"/>
            <a:r>
              <a:rPr lang="pt-BR" sz="36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depois de aberta a porta.</a:t>
            </a:r>
          </a:p>
          <a:p>
            <a:pPr algn="ctr"/>
            <a:r>
              <a:rPr lang="pt-BR" sz="36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Se é gosto ou odor.</a:t>
            </a:r>
            <a:endParaRPr lang="pt-BR" sz="3600" b="1" dirty="0"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81425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split orient="vert"/>
      </p:transition>
    </mc:Choice>
    <mc:Fallback>
      <p:transition spd="slow" advTm="11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2682859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:push dir="u"/>
      </p:transition>
    </mc:Choice>
    <mc:Fallback>
      <p:transition spd="slow" advTm="3000"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183640" y="992220"/>
            <a:ext cx="6146233" cy="28623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Rubrica de um vinho preciso:</a:t>
            </a:r>
          </a:p>
          <a:p>
            <a:pPr algn="ctr"/>
            <a:r>
              <a:rPr lang="pt-BR" sz="36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É apenas o resultado </a:t>
            </a:r>
          </a:p>
          <a:p>
            <a:pPr algn="ctr"/>
            <a:r>
              <a:rPr lang="pt-BR" sz="36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que se fez embate</a:t>
            </a:r>
          </a:p>
          <a:p>
            <a:pPr algn="ctr"/>
            <a:r>
              <a:rPr lang="pt-BR" sz="36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Com as armas</a:t>
            </a:r>
          </a:p>
          <a:p>
            <a:pPr algn="ctr"/>
            <a:r>
              <a:rPr lang="pt-BR" sz="36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 da paixão e da ternura...</a:t>
            </a:r>
            <a:endParaRPr lang="pt-BR" sz="3600" b="1" dirty="0"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109557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split orient="vert"/>
      </p:transition>
    </mc:Choice>
    <mc:Fallback>
      <p:transition spd="slow" advTm="10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821" y="0"/>
            <a:ext cx="8988358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2621854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14:ripple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6296612" y="1001949"/>
            <a:ext cx="2930610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16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Criação, Formatação e Edição:</a:t>
            </a:r>
          </a:p>
          <a:p>
            <a:pPr algn="ctr"/>
            <a:r>
              <a:rPr lang="pt-BR" sz="16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Cléo Menegatt</a:t>
            </a:r>
          </a:p>
          <a:p>
            <a:pPr algn="ctr"/>
            <a:r>
              <a:rPr lang="pt-BR" sz="1600" b="1" dirty="0"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cmenegatt2016@gmail.com</a:t>
            </a:r>
          </a:p>
        </p:txBody>
      </p:sp>
      <p:sp>
        <p:nvSpPr>
          <p:cNvPr id="3" name="CaixaDeTexto 2"/>
          <p:cNvSpPr txBox="1"/>
          <p:nvPr/>
        </p:nvSpPr>
        <p:spPr>
          <a:xfrm>
            <a:off x="2965706" y="2733473"/>
            <a:ext cx="6178294" cy="22467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0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Imagens: Internet e Acervo Pessoal</a:t>
            </a:r>
          </a:p>
          <a:p>
            <a:pPr algn="ctr"/>
            <a:r>
              <a:rPr lang="pt-BR" sz="20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Texto: </a:t>
            </a:r>
            <a:r>
              <a:rPr lang="pt-BR" sz="2000" b="1" dirty="0" err="1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Clevane</a:t>
            </a:r>
            <a:r>
              <a:rPr lang="pt-BR" sz="20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  Pessoa de Araújo  Lopes</a:t>
            </a:r>
          </a:p>
          <a:p>
            <a:pPr algn="ctr"/>
            <a:r>
              <a:rPr lang="pt-BR" sz="20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Música: </a:t>
            </a:r>
            <a:r>
              <a:rPr lang="pt-BR" sz="2000" b="1" dirty="0" err="1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You</a:t>
            </a:r>
            <a:r>
              <a:rPr lang="pt-BR" sz="20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 </a:t>
            </a:r>
            <a:r>
              <a:rPr lang="pt-BR" sz="2000" b="1" dirty="0" err="1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and</a:t>
            </a:r>
            <a:r>
              <a:rPr lang="pt-BR" sz="20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 Me-Sergey   </a:t>
            </a:r>
            <a:r>
              <a:rPr lang="pt-BR" sz="2000" b="1" dirty="0" err="1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Grischuk</a:t>
            </a:r>
            <a:endParaRPr lang="pt-BR" sz="2000" b="1" dirty="0" smtClean="0"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r>
              <a:rPr lang="pt-BR" sz="2000" b="1" dirty="0"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http://www.sergrasan.com.br/cleoslides</a:t>
            </a:r>
          </a:p>
          <a:p>
            <a:pPr algn="ctr"/>
            <a:r>
              <a:rPr lang="pt-BR" sz="20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Canal no </a:t>
            </a:r>
            <a:r>
              <a:rPr lang="pt-BR" sz="2000" b="1" dirty="0" err="1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Youtube</a:t>
            </a:r>
            <a:r>
              <a:rPr lang="pt-BR" sz="20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:</a:t>
            </a:r>
          </a:p>
          <a:p>
            <a:pPr algn="ctr"/>
            <a:r>
              <a:rPr lang="pt-BR" sz="2000" b="1" dirty="0"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http://www.youtube.com/c/CleoniceMenegattGoelzer</a:t>
            </a:r>
          </a:p>
          <a:p>
            <a:pPr algn="ctr"/>
            <a:endParaRPr lang="pt-BR" sz="2000" b="1" dirty="0"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351597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6000">
        <p:pull/>
      </p:transition>
    </mc:Choice>
    <mc:Fallback>
      <p:transition spd="slow" advTm="6000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189</TotalTime>
  <Words>225</Words>
  <Application>Microsoft Office PowerPoint</Application>
  <PresentationFormat>Apresentação na tela (16:9)</PresentationFormat>
  <Paragraphs>46</Paragraphs>
  <Slides>15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15</vt:i4>
      </vt:variant>
    </vt:vector>
  </HeadingPairs>
  <TitlesOfParts>
    <vt:vector size="21" baseType="lpstr">
      <vt:lpstr>Arial</vt:lpstr>
      <vt:lpstr>Calibri</vt:lpstr>
      <vt:lpstr>Calibri Light</vt:lpstr>
      <vt:lpstr>Courgette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 Goelzer</cp:lastModifiedBy>
  <cp:revision>13</cp:revision>
  <dcterms:created xsi:type="dcterms:W3CDTF">2019-05-22T00:42:08Z</dcterms:created>
  <dcterms:modified xsi:type="dcterms:W3CDTF">2019-06-25T18:45:03Z</dcterms:modified>
</cp:coreProperties>
</file>