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24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098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639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95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485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16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62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68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48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672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F4B3C-59DD-4712-934D-175F99AD4C12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0C945-D5E1-488C-8A03-23B51704A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789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68789" y="933039"/>
            <a:ext cx="3225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Tudo Azul!</a:t>
            </a:r>
            <a:endParaRPr lang="pt-BR" sz="5400" b="1" cap="none" spc="0" dirty="0">
              <a:ln w="95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768789" y="3110419"/>
            <a:ext cx="3530984" cy="6404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Cléo </a:t>
            </a:r>
            <a:r>
              <a:rPr lang="pt-BR" sz="5400" b="1" cap="none" spc="0" dirty="0" err="1" smtClean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Menegatt</a:t>
            </a:r>
            <a:endParaRPr lang="pt-BR" sz="5400" b="1" cap="none" spc="0" dirty="0">
              <a:ln w="95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" name="U2 - Song for Someo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50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27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6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396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0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1" b="507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8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" t="7729" r="3650" b="7729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3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44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1" b="644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1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4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32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1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6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9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0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9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6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0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27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96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 dir="u"/>
      </p:transition>
    </mc:Choice>
    <mc:Fallback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3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r"/>
      </p:transition>
    </mc:Choice>
    <mc:Fallback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52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5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8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"/>
            <a:ext cx="4025462" cy="5057775"/>
          </a:xfrm>
          <a:prstGeom prst="rect">
            <a:avLst/>
          </a:prstGeom>
          <a:effectLst>
            <a:softEdge rad="901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0707">
            <a:off x="269765" y="501211"/>
            <a:ext cx="3485931" cy="3485931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5" name="CaixaDeTexto 4"/>
          <p:cNvSpPr txBox="1"/>
          <p:nvPr/>
        </p:nvSpPr>
        <p:spPr>
          <a:xfrm>
            <a:off x="3321651" y="1192201"/>
            <a:ext cx="5870517" cy="321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Música: U-2 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–Song for </a:t>
            </a:r>
            <a:r>
              <a:rPr lang="pt-BR" sz="16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Someone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BR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www.pinterest.com/</a:t>
            </a:r>
            <a:r>
              <a:rPr lang="pt-BR" sz="16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cleonicemenegat</a:t>
            </a:r>
            <a:r>
              <a:rPr lang="pt-BR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Canal no </a:t>
            </a:r>
            <a:r>
              <a:rPr lang="pt-BR" sz="16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Youtube</a:t>
            </a: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Cléo </a:t>
            </a:r>
            <a:r>
              <a:rPr lang="pt-BR" sz="16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Menegatt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BR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cmenegatt2016@gmail.com</a:t>
            </a:r>
          </a:p>
          <a:p>
            <a:pPr algn="ctr"/>
            <a:endParaRPr lang="pt-BR" sz="1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05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</TotalTime>
  <Words>36</Words>
  <Application>Microsoft Office PowerPoint</Application>
  <PresentationFormat>Apresentação na tela (16:9)</PresentationFormat>
  <Paragraphs>15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2018-06-05T23:25:23Z</dcterms:created>
  <dcterms:modified xsi:type="dcterms:W3CDTF">2018-06-10T15:40:38Z</dcterms:modified>
</cp:coreProperties>
</file>