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7" r:id="rId6"/>
    <p:sldId id="265" r:id="rId7"/>
    <p:sldId id="268" r:id="rId8"/>
    <p:sldId id="261" r:id="rId9"/>
    <p:sldId id="269" r:id="rId10"/>
    <p:sldId id="263" r:id="rId11"/>
    <p:sldId id="270" r:id="rId12"/>
    <p:sldId id="266" r:id="rId13"/>
    <p:sldId id="258" r:id="rId14"/>
    <p:sldId id="262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4078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562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6284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470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811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4597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185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7059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2372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675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958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D3918-6A65-4FE2-B429-AC8C3E558BA4}" type="datetimeFigureOut">
              <a:rPr lang="pt-BR" smtClean="0"/>
              <a:t>28/02/2019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ABB3A-1DD2-4FB3-A454-B519C6DD81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4225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 Day Without Rain - Enya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0094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49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56883" y="1370783"/>
            <a:ext cx="4830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Afinal Somos Pó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rgbClr val="00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415116" y="2988414"/>
            <a:ext cx="4572000" cy="7303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Santos Mendes</a:t>
            </a:r>
            <a:endParaRPr lang="pt-BR" sz="5400" b="1" cap="none" spc="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rgbClr val="00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989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523379" y="1303506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6" y="0"/>
            <a:ext cx="3718959" cy="5143500"/>
          </a:xfrm>
          <a:prstGeom prst="rect">
            <a:avLst/>
          </a:prstGeom>
          <a:effectLst>
            <a:softEdge rad="673100"/>
          </a:effectLst>
        </p:spPr>
      </p:pic>
      <p:sp>
        <p:nvSpPr>
          <p:cNvPr id="5" name="CaixaDeTexto 4"/>
          <p:cNvSpPr txBox="1"/>
          <p:nvPr/>
        </p:nvSpPr>
        <p:spPr>
          <a:xfrm>
            <a:off x="3213119" y="1453547"/>
            <a:ext cx="469391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/>
              <a:t>         </a:t>
            </a:r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Lembra-te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homem que és pó</a:t>
            </a:r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 em pó te hás de tornar.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Deus não precisa de mó,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Para em pó, te transformar.</a:t>
            </a:r>
          </a:p>
        </p:txBody>
      </p:sp>
    </p:spTree>
    <p:extLst>
      <p:ext uri="{BB962C8B-B14F-4D97-AF65-F5344CB8AC3E}">
        <p14:creationId xmlns:p14="http://schemas.microsoft.com/office/powerpoint/2010/main" val="2751868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14:prism dir="d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25" y="441392"/>
            <a:ext cx="8317149" cy="4260715"/>
          </a:xfrm>
          <a:prstGeom prst="rect">
            <a:avLst/>
          </a:prstGeom>
          <a:effectLst>
            <a:softEdge rad="393700"/>
          </a:effectLst>
        </p:spPr>
      </p:pic>
    </p:spTree>
    <p:extLst>
      <p:ext uri="{BB962C8B-B14F-4D97-AF65-F5344CB8AC3E}">
        <p14:creationId xmlns:p14="http://schemas.microsoft.com/office/powerpoint/2010/main" val="84679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523379" y="1303506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>
              <a:solidFill>
                <a:prstClr val="black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6" y="0"/>
            <a:ext cx="3718959" cy="5143500"/>
          </a:xfrm>
          <a:prstGeom prst="rect">
            <a:avLst/>
          </a:prstGeom>
          <a:effectLst>
            <a:softEdge rad="673100"/>
          </a:effectLst>
        </p:spPr>
      </p:pic>
      <p:sp>
        <p:nvSpPr>
          <p:cNvPr id="5" name="CaixaDeTexto 4"/>
          <p:cNvSpPr txBox="1"/>
          <p:nvPr/>
        </p:nvSpPr>
        <p:spPr>
          <a:xfrm>
            <a:off x="4003685" y="1232922"/>
            <a:ext cx="371928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Não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vexes teu semelhante,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Deixa o teu ar importante,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cinismo dá-nos dó!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Acaso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te esqueceste,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do nada nasceste?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Lembra-te homem que és pó.</a:t>
            </a:r>
          </a:p>
        </p:txBody>
      </p:sp>
    </p:spTree>
    <p:extLst>
      <p:ext uri="{BB962C8B-B14F-4D97-AF65-F5344CB8AC3E}">
        <p14:creationId xmlns:p14="http://schemas.microsoft.com/office/powerpoint/2010/main" val="3000840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5" y="441434"/>
            <a:ext cx="8229600" cy="4403835"/>
          </a:xfrm>
          <a:prstGeom prst="rect">
            <a:avLst/>
          </a:prstGeom>
          <a:effectLst>
            <a:softEdge rad="279400"/>
          </a:effectLst>
        </p:spPr>
      </p:pic>
    </p:spTree>
    <p:extLst>
      <p:ext uri="{BB962C8B-B14F-4D97-AF65-F5344CB8AC3E}">
        <p14:creationId xmlns:p14="http://schemas.microsoft.com/office/powerpoint/2010/main" val="74030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523379" y="1303506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>
              <a:solidFill>
                <a:prstClr val="black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6" y="0"/>
            <a:ext cx="3718959" cy="5143500"/>
          </a:xfrm>
          <a:prstGeom prst="rect">
            <a:avLst/>
          </a:prstGeom>
          <a:effectLst>
            <a:softEdge rad="673100"/>
          </a:effectLst>
        </p:spPr>
      </p:pic>
      <p:sp>
        <p:nvSpPr>
          <p:cNvPr id="5" name="CaixaDeTexto 4"/>
          <p:cNvSpPr txBox="1"/>
          <p:nvPr/>
        </p:nvSpPr>
        <p:spPr>
          <a:xfrm>
            <a:off x="3646176" y="1232922"/>
            <a:ext cx="441178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O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pó pode ser d’ouro.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Pode valer um tesouro,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Sem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ninguém poder comprar.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Chegada a ocasião...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Tu não vales um tostão,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Em pó te hás de tornar.</a:t>
            </a:r>
          </a:p>
        </p:txBody>
      </p:sp>
    </p:spTree>
    <p:extLst>
      <p:ext uri="{BB962C8B-B14F-4D97-AF65-F5344CB8AC3E}">
        <p14:creationId xmlns:p14="http://schemas.microsoft.com/office/powerpoint/2010/main" val="81761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5" y="325822"/>
            <a:ext cx="8282152" cy="4414344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1190814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glitter pattern="hexago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523379" y="1303506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>
              <a:solidFill>
                <a:prstClr val="black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6" y="0"/>
            <a:ext cx="3718959" cy="5143500"/>
          </a:xfrm>
          <a:prstGeom prst="rect">
            <a:avLst/>
          </a:prstGeom>
          <a:effectLst>
            <a:softEdge rad="673100"/>
          </a:effectLst>
        </p:spPr>
      </p:pic>
      <p:sp>
        <p:nvSpPr>
          <p:cNvPr id="5" name="CaixaDeTexto 4"/>
          <p:cNvSpPr txBox="1"/>
          <p:nvPr/>
        </p:nvSpPr>
        <p:spPr>
          <a:xfrm>
            <a:off x="4072270" y="1232922"/>
            <a:ext cx="381065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Vais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descer à campa fria.</a:t>
            </a:r>
          </a:p>
          <a:p>
            <a:pPr algn="ctr"/>
            <a:r>
              <a:rPr lang="pt-BR" sz="2800" b="1" dirty="0" err="1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Lúgrebe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triste, sombria,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 vai ficar só.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última morada,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  <a:r>
              <a:rPr lang="pt-BR" sz="2800" b="1" dirty="0" err="1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ficares: restos de nada...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Deus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precisa de mó.</a:t>
            </a:r>
          </a:p>
        </p:txBody>
      </p:sp>
    </p:spTree>
    <p:extLst>
      <p:ext uri="{BB962C8B-B14F-4D97-AF65-F5344CB8AC3E}">
        <p14:creationId xmlns:p14="http://schemas.microsoft.com/office/powerpoint/2010/main" val="372979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441434"/>
            <a:ext cx="8355724" cy="4256690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val="3235131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523379" y="1303506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>
              <a:solidFill>
                <a:prstClr val="black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6" y="0"/>
            <a:ext cx="3718959" cy="5143500"/>
          </a:xfrm>
          <a:prstGeom prst="rect">
            <a:avLst/>
          </a:prstGeom>
          <a:effectLst>
            <a:softEdge rad="673100"/>
          </a:effectLst>
        </p:spPr>
      </p:pic>
      <p:sp>
        <p:nvSpPr>
          <p:cNvPr id="5" name="CaixaDeTexto 4"/>
          <p:cNvSpPr txBox="1"/>
          <p:nvPr/>
        </p:nvSpPr>
        <p:spPr>
          <a:xfrm>
            <a:off x="4261397" y="946154"/>
            <a:ext cx="369043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mesmo toda a riqueza.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ar de nobreza,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gostas de alardear.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te servirá!</a:t>
            </a:r>
          </a:p>
          <a:p>
            <a:pPr algn="ctr"/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terra te aguardará,</a:t>
            </a: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Para em pó, te transformar</a:t>
            </a:r>
            <a:r>
              <a:rPr lang="pt-BR" sz="28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800" b="1" dirty="0">
              <a:solidFill>
                <a:srgbClr val="00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  <a:r>
              <a:rPr lang="pt-BR" sz="20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Lagos, 1/10/98</a:t>
            </a:r>
          </a:p>
          <a:p>
            <a:pPr algn="ctr"/>
            <a:r>
              <a:rPr lang="pt-BR" sz="20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49153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262759"/>
            <a:ext cx="8597461" cy="46560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5968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118698" y="4843418"/>
            <a:ext cx="14814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16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99225" y="4843418"/>
            <a:ext cx="2262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Santos Mendes</a:t>
            </a:r>
            <a:endParaRPr lang="pt-BR" sz="16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704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10391" y="1050072"/>
            <a:ext cx="5149167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Alfredo Santos Mendes</a:t>
            </a:r>
          </a:p>
          <a:p>
            <a:pPr algn="ctr"/>
            <a:r>
              <a:rPr lang="pt-BR" sz="2000" b="1" dirty="0" err="1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Música:A</a:t>
            </a:r>
            <a:r>
              <a:rPr lang="pt-BR" sz="20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Day </a:t>
            </a:r>
            <a:r>
              <a:rPr lang="pt-BR" sz="2000" b="1" dirty="0" err="1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Without</a:t>
            </a:r>
            <a:r>
              <a:rPr lang="pt-BR" sz="20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Rain</a:t>
            </a:r>
            <a:r>
              <a:rPr lang="pt-BR" sz="20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-Enya</a:t>
            </a:r>
          </a:p>
          <a:p>
            <a:pPr algn="ctr"/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r>
              <a:rPr lang="pt-BR" sz="20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00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rgbClr val="00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rgbClr val="00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99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116</Words>
  <Application>Microsoft Office PowerPoint</Application>
  <PresentationFormat>Apresentação na tela (16:9)</PresentationFormat>
  <Paragraphs>45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2019-02-24T01:34:11Z</dcterms:created>
  <dcterms:modified xsi:type="dcterms:W3CDTF">2019-02-28T23:51:43Z</dcterms:modified>
</cp:coreProperties>
</file>