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5" r:id="rId5"/>
    <p:sldId id="260" r:id="rId6"/>
    <p:sldId id="264" r:id="rId7"/>
    <p:sldId id="261" r:id="rId8"/>
    <p:sldId id="263" r:id="rId9"/>
    <p:sldId id="262" r:id="rId10"/>
    <p:sldId id="266" r:id="rId11"/>
    <p:sldId id="267" r:id="rId12"/>
    <p:sldId id="258" r:id="rId13"/>
    <p:sldId id="268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3408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7377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4776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2536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9671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3868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2236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0863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9480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8654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4866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A1BC3-5AA5-40A5-870D-F0681FC1B7DF}" type="datetimeFigureOut">
              <a:rPr lang="pt-BR" smtClean="0"/>
              <a:t>02/09/2020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DE777-99D5-429A-BFE2-500ACCFC3A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939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velho, verde, mesa, comida&#10;&#10;Descrição gerada automaticamente">
            <a:extLst>
              <a:ext uri="{FF2B5EF4-FFF2-40B4-BE49-F238E27FC236}">
                <a16:creationId xmlns:a16="http://schemas.microsoft.com/office/drawing/2014/main" id="{F741314F-0CAF-4AF6-81E0-546520B03B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-9-HusnuSenlendiriciILoveYou-[AudioTrimmer.com]-[AudioTrimmer.com]">
            <a:hlinkClick r:id="" action="ppaction://media"/>
            <a:extLst>
              <a:ext uri="{FF2B5EF4-FFF2-40B4-BE49-F238E27FC236}">
                <a16:creationId xmlns:a16="http://schemas.microsoft.com/office/drawing/2014/main" id="{1A192D8F-C300-4978-9231-8666062410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7605" y="23674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5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no interior, porta-retrato, foto, pintura&#10;&#10;Descrição gerada automaticamente">
            <a:extLst>
              <a:ext uri="{FF2B5EF4-FFF2-40B4-BE49-F238E27FC236}">
                <a16:creationId xmlns:a16="http://schemas.microsoft.com/office/drawing/2014/main" id="{9C3B9069-07D8-40BD-A25A-757CDCAD7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87D0947-90C6-40D0-B33D-4CC134961C64}"/>
              </a:ext>
            </a:extLst>
          </p:cNvPr>
          <p:cNvSpPr/>
          <p:nvPr/>
        </p:nvSpPr>
        <p:spPr>
          <a:xfrm>
            <a:off x="1589973" y="1004835"/>
            <a:ext cx="5964053" cy="11644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Sonha Que Tece a Malha do Amor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201F74C-476C-4DD2-B55D-C66F0C3E2557}"/>
              </a:ext>
            </a:extLst>
          </p:cNvPr>
          <p:cNvSpPr/>
          <p:nvPr/>
        </p:nvSpPr>
        <p:spPr>
          <a:xfrm>
            <a:off x="3880363" y="2974244"/>
            <a:ext cx="36736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</a:p>
        </p:txBody>
      </p:sp>
      <p:pic>
        <p:nvPicPr>
          <p:cNvPr id="8" name="Imagem 7" descr="Flor cor de rosa&#10;&#10;Descrição gerada automaticamente">
            <a:extLst>
              <a:ext uri="{FF2B5EF4-FFF2-40B4-BE49-F238E27FC236}">
                <a16:creationId xmlns:a16="http://schemas.microsoft.com/office/drawing/2014/main" id="{9D4E27E1-8863-44DD-ADCD-D9342EEA0C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41" y="1919235"/>
            <a:ext cx="3306536" cy="28022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30741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8C2DDE79-2FAA-4A71-82B5-AA9FF3F40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67FAE55-A589-44EF-A49B-51DA20B81E90}"/>
              </a:ext>
            </a:extLst>
          </p:cNvPr>
          <p:cNvSpPr txBox="1"/>
          <p:nvPr/>
        </p:nvSpPr>
        <p:spPr>
          <a:xfrm>
            <a:off x="1999019" y="1289985"/>
            <a:ext cx="514596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não sonha, não vive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projeto em que acreditou.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faz da vida um tormento.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Quem, em choramingar, não vence.</a:t>
            </a:r>
          </a:p>
        </p:txBody>
      </p:sp>
    </p:spTree>
    <p:extLst>
      <p:ext uri="{BB962C8B-B14F-4D97-AF65-F5344CB8AC3E}">
        <p14:creationId xmlns:p14="http://schemas.microsoft.com/office/powerpoint/2010/main" val="1979198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0000">
        <p15:prstTrans prst="pageCurlSingle" invX="1"/>
      </p:transition>
    </mc:Choice>
    <mc:Fallback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no interior, porta-retrato, foto, pintura&#10;&#10;Descrição gerada automaticamente">
            <a:extLst>
              <a:ext uri="{FF2B5EF4-FFF2-40B4-BE49-F238E27FC236}">
                <a16:creationId xmlns:a16="http://schemas.microsoft.com/office/drawing/2014/main" id="{9C3B9069-07D8-40BD-A25A-757CDCAD7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foto, mesa, bolo, quarto&#10;&#10;Descrição gerada automaticamente">
            <a:extLst>
              <a:ext uri="{FF2B5EF4-FFF2-40B4-BE49-F238E27FC236}">
                <a16:creationId xmlns:a16="http://schemas.microsoft.com/office/drawing/2014/main" id="{9DC02963-9434-4946-85A0-1B008FD7A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652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push dir="u"/>
      </p:transition>
    </mc:Choice>
    <mc:Fallback>
      <p:transition spd="slow" advTm="4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8C2DDE79-2FAA-4A71-82B5-AA9FF3F40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DEC4B57-944C-4965-93EA-E8BED56EBA2A}"/>
              </a:ext>
            </a:extLst>
          </p:cNvPr>
          <p:cNvSpPr txBox="1"/>
          <p:nvPr/>
        </p:nvSpPr>
        <p:spPr>
          <a:xfrm>
            <a:off x="924448" y="1223080"/>
            <a:ext cx="704551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Ah, o seu próprio gemido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arrasou seu direito de amar.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Esperei que seu complexo de virilidade passasse,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você não quer se curar.</a:t>
            </a:r>
          </a:p>
        </p:txBody>
      </p:sp>
    </p:spTree>
    <p:extLst>
      <p:ext uri="{BB962C8B-B14F-4D97-AF65-F5344CB8AC3E}">
        <p14:creationId xmlns:p14="http://schemas.microsoft.com/office/powerpoint/2010/main" val="1388271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0000">
        <p:strips dir="ld"/>
      </p:transition>
    </mc:Choice>
    <mc:Fallback>
      <p:transition spd="slow" advClick="0" advTm="10000">
        <p:strips dir="l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no interior, porta-retrato, foto, pintura&#10;&#10;Descrição gerada automaticamente">
            <a:extLst>
              <a:ext uri="{FF2B5EF4-FFF2-40B4-BE49-F238E27FC236}">
                <a16:creationId xmlns:a16="http://schemas.microsoft.com/office/drawing/2014/main" id="{9C3B9069-07D8-40BD-A25A-757CDCAD7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porta-retrato, quarto, tapete&#10;&#10;Descrição gerada automaticamente">
            <a:extLst>
              <a:ext uri="{FF2B5EF4-FFF2-40B4-BE49-F238E27FC236}">
                <a16:creationId xmlns:a16="http://schemas.microsoft.com/office/drawing/2014/main" id="{8A3E0C44-7312-4E58-AC05-B1A688D65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386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isContent="1" isInverted="1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8C2DDE79-2FAA-4A71-82B5-AA9FF3F40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118318C-77EB-419A-A8BA-2D699B36DFE6}"/>
              </a:ext>
            </a:extLst>
          </p:cNvPr>
          <p:cNvSpPr txBox="1"/>
          <p:nvPr/>
        </p:nvSpPr>
        <p:spPr>
          <a:xfrm>
            <a:off x="587933" y="1718267"/>
            <a:ext cx="76947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sonho de amor é só carnal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Isso leva o homem às conquistas e à ruína espiritual.</a:t>
            </a:r>
          </a:p>
        </p:txBody>
      </p:sp>
    </p:spTree>
    <p:extLst>
      <p:ext uri="{BB962C8B-B14F-4D97-AF65-F5344CB8AC3E}">
        <p14:creationId xmlns:p14="http://schemas.microsoft.com/office/powerpoint/2010/main" val="387277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7000">
        <p:strips dir="ld"/>
      </p:transition>
    </mc:Choice>
    <mc:Fallback>
      <p:transition spd="slow" advTm="7000">
        <p:strips dir="l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no interior, porta-retrato, foto, pintura&#10;&#10;Descrição gerada automaticamente">
            <a:extLst>
              <a:ext uri="{FF2B5EF4-FFF2-40B4-BE49-F238E27FC236}">
                <a16:creationId xmlns:a16="http://schemas.microsoft.com/office/drawing/2014/main" id="{9C3B9069-07D8-40BD-A25A-757CDCAD7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circuito, caixa&#10;&#10;Descrição gerada automaticamente">
            <a:extLst>
              <a:ext uri="{FF2B5EF4-FFF2-40B4-BE49-F238E27FC236}">
                <a16:creationId xmlns:a16="http://schemas.microsoft.com/office/drawing/2014/main" id="{0EDA4FE8-53BA-42EC-825B-E33F1CC845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3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fade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8C2DDE79-2FAA-4A71-82B5-AA9FF3F40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18E68A-8A90-4B57-A4A8-D760716498F4}"/>
              </a:ext>
            </a:extLst>
          </p:cNvPr>
          <p:cNvSpPr txBox="1"/>
          <p:nvPr/>
        </p:nvSpPr>
        <p:spPr>
          <a:xfrm>
            <a:off x="2049514" y="1617784"/>
            <a:ext cx="50449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quem acredita vive plenamente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projeto que sonha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uma disputa saudável.</a:t>
            </a:r>
          </a:p>
        </p:txBody>
      </p:sp>
    </p:spTree>
    <p:extLst>
      <p:ext uri="{BB962C8B-B14F-4D97-AF65-F5344CB8AC3E}">
        <p14:creationId xmlns:p14="http://schemas.microsoft.com/office/powerpoint/2010/main" val="2900389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:strips dir="ld"/>
      </p:transition>
    </mc:Choice>
    <mc:Fallback>
      <p:transition spd="slow" advTm="8000">
        <p:strips dir="l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no interior, porta-retrato, foto, pintura&#10;&#10;Descrição gerada automaticamente">
            <a:extLst>
              <a:ext uri="{FF2B5EF4-FFF2-40B4-BE49-F238E27FC236}">
                <a16:creationId xmlns:a16="http://schemas.microsoft.com/office/drawing/2014/main" id="{9C3B9069-07D8-40BD-A25A-757CDCAD7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menina, jovem, segurando, jogando&#10;&#10;Descrição gerada automaticamente">
            <a:extLst>
              <a:ext uri="{FF2B5EF4-FFF2-40B4-BE49-F238E27FC236}">
                <a16:creationId xmlns:a16="http://schemas.microsoft.com/office/drawing/2014/main" id="{21EF8A1F-6412-495B-A3E4-CCB79AC766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30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glitter pattern="hexagon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8C2DDE79-2FAA-4A71-82B5-AA9FF3F40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2AEBF31-9AC0-4E79-A4B8-FB7551692076}"/>
              </a:ext>
            </a:extLst>
          </p:cNvPr>
          <p:cNvSpPr txBox="1"/>
          <p:nvPr/>
        </p:nvSpPr>
        <p:spPr>
          <a:xfrm>
            <a:off x="1857154" y="1115367"/>
            <a:ext cx="542969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Três mulheres ao mesmo tempo,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sua vida carnal, ela nunca trará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 cura física-emocional-espiritual.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Paulo, August 2, 2020</a:t>
            </a:r>
          </a:p>
        </p:txBody>
      </p:sp>
    </p:spTree>
    <p:extLst>
      <p:ext uri="{BB962C8B-B14F-4D97-AF65-F5344CB8AC3E}">
        <p14:creationId xmlns:p14="http://schemas.microsoft.com/office/powerpoint/2010/main" val="335827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trips dir="ld"/>
      </p:transition>
    </mc:Choice>
    <mc:Fallback xmlns="">
      <p:transition spd="slow" advTm="10000">
        <p:strips dir="l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foto, mulher, cabelo, homem&#10;&#10;Descrição gerada automaticamente">
            <a:extLst>
              <a:ext uri="{FF2B5EF4-FFF2-40B4-BE49-F238E27FC236}">
                <a16:creationId xmlns:a16="http://schemas.microsoft.com/office/drawing/2014/main" id="{E60DB010-4550-4AA5-B697-7C18C494F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26E90F6-D59D-494D-8CA9-B932F70ED63E}"/>
              </a:ext>
            </a:extLst>
          </p:cNvPr>
          <p:cNvSpPr txBox="1"/>
          <p:nvPr/>
        </p:nvSpPr>
        <p:spPr>
          <a:xfrm>
            <a:off x="663191" y="4742822"/>
            <a:ext cx="26837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7EE725F-6343-4620-A1D5-6B4D3EF85B64}"/>
              </a:ext>
            </a:extLst>
          </p:cNvPr>
          <p:cNvSpPr txBox="1"/>
          <p:nvPr/>
        </p:nvSpPr>
        <p:spPr>
          <a:xfrm>
            <a:off x="5576836" y="4742822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46316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no interior, porta-retrato, foto, pintura&#10;&#10;Descrição gerada automaticamente">
            <a:extLst>
              <a:ext uri="{FF2B5EF4-FFF2-40B4-BE49-F238E27FC236}">
                <a16:creationId xmlns:a16="http://schemas.microsoft.com/office/drawing/2014/main" id="{9C3B9069-07D8-40BD-A25A-757CDCAD7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894F9B8-9873-4C9A-8940-441614861842}"/>
              </a:ext>
            </a:extLst>
          </p:cNvPr>
          <p:cNvSpPr txBox="1"/>
          <p:nvPr/>
        </p:nvSpPr>
        <p:spPr>
          <a:xfrm>
            <a:off x="960724" y="572755"/>
            <a:ext cx="7053534" cy="4678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Husnus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enlendiri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cil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0663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7000">
        <p:circle/>
      </p:transition>
    </mc:Choice>
    <mc:Fallback>
      <p:transition spd="slow" advTm="7000">
        <p:circl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183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16</cp:revision>
  <dcterms:created xsi:type="dcterms:W3CDTF">2020-08-27T16:34:57Z</dcterms:created>
  <dcterms:modified xsi:type="dcterms:W3CDTF">2020-09-03T02:25:33Z</dcterms:modified>
</cp:coreProperties>
</file>