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9" r:id="rId4"/>
    <p:sldId id="270" r:id="rId5"/>
    <p:sldId id="257" r:id="rId6"/>
    <p:sldId id="260" r:id="rId7"/>
    <p:sldId id="265" r:id="rId8"/>
    <p:sldId id="261" r:id="rId9"/>
    <p:sldId id="266" r:id="rId10"/>
    <p:sldId id="264" r:id="rId11"/>
    <p:sldId id="267" r:id="rId12"/>
    <p:sldId id="263" r:id="rId13"/>
    <p:sldId id="258" r:id="rId14"/>
    <p:sldId id="26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99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1628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2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3547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7076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925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1734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24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6741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509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890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7910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E1869-FEB6-4CE0-BA74-DF989AF83245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93205-FDF3-482F-994D-3EAA723748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22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nce Again Autumn - Stive Morgan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05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44317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78135" y="1886349"/>
            <a:ext cx="4587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33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Tempo de Sonhar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36195" y="2809679"/>
            <a:ext cx="3871609" cy="6695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00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dos Santos Mendes</a:t>
            </a:r>
            <a:endParaRPr lang="pt-BR" sz="5400" b="1" cap="none" spc="0" dirty="0">
              <a:ln>
                <a:solidFill>
                  <a:srgbClr val="996600"/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247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0428" cy="5143500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3176684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505109" y="1575880"/>
            <a:ext cx="59683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 tempo de sonhar é tempo vago.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tempo acorrentado, prisioneiro.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sonho que já fora meu parceiro,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castigo que dentro de mim trago!</a:t>
            </a:r>
          </a:p>
        </p:txBody>
      </p:sp>
    </p:spTree>
    <p:extLst>
      <p:ext uri="{BB962C8B-B14F-4D97-AF65-F5344CB8AC3E}">
        <p14:creationId xmlns:p14="http://schemas.microsoft.com/office/powerpoint/2010/main" val="199379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9075906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213114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8889" y="1585609"/>
            <a:ext cx="656622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Tornou-se pesadelo, fez estrago.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Foi infiel, foi falso e traiçoeiro.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insinuou amigo verdadeiro,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tornar meu pranto, um vasto lago!</a:t>
            </a:r>
          </a:p>
        </p:txBody>
      </p:sp>
    </p:spTree>
    <p:extLst>
      <p:ext uri="{BB962C8B-B14F-4D97-AF65-F5344CB8AC3E}">
        <p14:creationId xmlns:p14="http://schemas.microsoft.com/office/powerpoint/2010/main" val="76985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3318936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77129" y="1809345"/>
            <a:ext cx="600196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Dissipou ilusões que acalentei.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Desmoronou paixões que 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arquitetei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Cruel desrespeitou meu sentimento!</a:t>
            </a:r>
          </a:p>
        </p:txBody>
      </p:sp>
    </p:spTree>
    <p:extLst>
      <p:ext uri="{BB962C8B-B14F-4D97-AF65-F5344CB8AC3E}">
        <p14:creationId xmlns:p14="http://schemas.microsoft.com/office/powerpoint/2010/main" val="11417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9059917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70357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53248" y="1682885"/>
            <a:ext cx="703750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Meus fantasmas </a:t>
            </a:r>
            <a:r>
              <a:rPr lang="pt-BR" sz="28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p’ra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sempre me deixaram.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eles minhas sombras arrastaram...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Nem deixaram resquícios de um lamento!</a:t>
            </a:r>
          </a:p>
          <a:p>
            <a:pPr algn="ctr"/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Lagos, 27/11/2005</a:t>
            </a: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dos Santos Mendes</a:t>
            </a:r>
          </a:p>
          <a:p>
            <a:pPr algn="ctr"/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28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324539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72767" y="4620280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408068" y="4620280"/>
            <a:ext cx="4479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dos Santos Mendes</a:t>
            </a:r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83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86383" y="1536970"/>
            <a:ext cx="497123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Alfredo dos Santos Mendes</a:t>
            </a:r>
          </a:p>
          <a:p>
            <a:pPr algn="ctr"/>
            <a:r>
              <a:rPr lang="pt-BR" sz="1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16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Once</a:t>
            </a:r>
            <a:r>
              <a:rPr lang="pt-BR" sz="1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6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Again</a:t>
            </a:r>
            <a:r>
              <a:rPr lang="pt-BR" sz="1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6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Autumn-Stive</a:t>
            </a:r>
            <a:r>
              <a:rPr lang="pt-BR" sz="1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Morgan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16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6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1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250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randomBar dir="vert"/>
      </p:transition>
    </mc:Choice>
    <mc:Fallback>
      <p:transition spd="slow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151</Words>
  <Application>Microsoft Office PowerPoint</Application>
  <PresentationFormat>Apresentação na tela (16:9)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2019-04-01T00:36:47Z</dcterms:created>
  <dcterms:modified xsi:type="dcterms:W3CDTF">2019-04-19T02:03:01Z</dcterms:modified>
</cp:coreProperties>
</file>