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4" r:id="rId4"/>
    <p:sldId id="263" r:id="rId5"/>
    <p:sldId id="265" r:id="rId6"/>
    <p:sldId id="262" r:id="rId7"/>
    <p:sldId id="266" r:id="rId8"/>
    <p:sldId id="260" r:id="rId9"/>
    <p:sldId id="267" r:id="rId10"/>
    <p:sldId id="261" r:id="rId11"/>
    <p:sldId id="268" r:id="rId12"/>
    <p:sldId id="270" r:id="rId13"/>
    <p:sldId id="269" r:id="rId14"/>
    <p:sldId id="271" r:id="rId15"/>
    <p:sldId id="258" r:id="rId16"/>
    <p:sldId id="272" r:id="rId17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1334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0D4AEC0-BFFF-464B-A800-D1E0F18164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BF1979F-A918-4B02-95E5-AABE5E68B1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AAE79012-3F5D-4C03-9E63-38A196CA19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71239-F90E-44A1-9F93-0291A92584F4}" type="datetimeFigureOut">
              <a:rPr lang="pt-BR" smtClean="0"/>
              <a:t>25/09/2020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4301B6F0-B45F-47E2-80B3-B81535C1AE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0362A79-3D28-4030-B441-73F479F0D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0332C-0978-46A8-9700-D40EEDF901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56154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499957-D922-4C8C-8463-1D3C349066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6CD6BFA-F6E6-4A88-8901-4E7FD164D3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64C1D3A7-AAFF-4F5B-88FE-ED1B80825E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71239-F90E-44A1-9F93-0291A92584F4}" type="datetimeFigureOut">
              <a:rPr lang="pt-BR" smtClean="0"/>
              <a:t>25/09/2020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024C09A7-A860-45B1-8C99-B0E5CE1835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349D00CC-F0F7-47D0-A50A-56122EE9F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0332C-0978-46A8-9700-D40EEDF901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32319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B56B195-8E46-4C37-80F0-9C7D475E7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2411488C-8E87-4519-94AA-B1F13749F3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391B0252-6789-47FB-B538-E8C9D3996E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71239-F90E-44A1-9F93-0291A92584F4}" type="datetimeFigureOut">
              <a:rPr lang="pt-BR" smtClean="0"/>
              <a:t>25/09/2020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3BBC83EC-0914-4DD8-BEFA-5D7EC938C0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319E430F-F2A1-4F4A-9700-2FF7B1CF7F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0332C-0978-46A8-9700-D40EEDF901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46927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773F16A-ACC2-4AC0-97C6-FE7494EAE8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9C7EEC1A-4970-446C-B438-3725D31096A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F9C8389F-2861-4515-B4DC-A308C4C041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C331A21C-6676-41DD-AD63-B33C2211B0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71239-F90E-44A1-9F93-0291A92584F4}" type="datetimeFigureOut">
              <a:rPr lang="pt-BR" smtClean="0"/>
              <a:t>25/09/2020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4BBC8489-947F-4ECC-8F9A-EA24EB7DE2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48BC78B5-E743-4D7F-BCD7-8C2EC8ECC2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0332C-0978-46A8-9700-D40EEDF901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7252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B1C7D84-3797-4FAD-80B8-4DACCAD88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5CA8F52A-F85B-4C7C-8985-90964B9AB7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29135A9A-DF20-4D46-AF1A-4EEB168351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3A15BDD1-C2C7-4876-A165-39D4CC32A22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A9231785-2639-45C2-B502-9DC0E1FADB2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E3195E3C-2771-4A9F-84BF-122736033D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71239-F90E-44A1-9F93-0291A92584F4}" type="datetimeFigureOut">
              <a:rPr lang="pt-BR" smtClean="0"/>
              <a:t>25/09/2020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6FAB105B-AC91-4F36-B0F9-B7AD8D64E0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29183963-43FB-4EF9-B3C0-FCB5D9F745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0332C-0978-46A8-9700-D40EEDF901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77118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DE2DE25-DF49-404A-8FDD-2F68E1EE29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D57AA670-0CBD-4CF9-942F-B31561CF15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71239-F90E-44A1-9F93-0291A92584F4}" type="datetimeFigureOut">
              <a:rPr lang="pt-BR" smtClean="0"/>
              <a:t>25/09/2020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6CD64898-0738-4534-8441-B1335BE5C3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F2AD3B97-6A12-4850-BBD1-0773A5B6F1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0332C-0978-46A8-9700-D40EEDF901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97155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01B4FCEB-EBB4-4C9A-8893-C9246F2202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71239-F90E-44A1-9F93-0291A92584F4}" type="datetimeFigureOut">
              <a:rPr lang="pt-BR" smtClean="0"/>
              <a:t>25/09/2020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CA12A515-8840-409C-954C-0A9DC337FF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8DA4B4B2-CBF5-4008-BBE6-6D23872D02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0332C-0978-46A8-9700-D40EEDF901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975725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EC4C1DA-38D5-4238-A797-41DABE7CC4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291D3BF-C919-4362-BE93-B3A1411931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32B9A952-1CA9-46AD-A7C9-A2B3BEF5E6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0528EC1C-4437-45B0-B5B3-2A191F9181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71239-F90E-44A1-9F93-0291A92584F4}" type="datetimeFigureOut">
              <a:rPr lang="pt-BR" smtClean="0"/>
              <a:t>25/09/2020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8587E9C3-0BA9-472C-B490-6CF67CBCFE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F2C9E7CF-1A20-45EB-A548-9A5C2A2FE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0332C-0978-46A8-9700-D40EEDF901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21293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A94D514-A7D8-459A-AEBB-30803DF040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E044BEF3-D153-4784-A4DE-0027B56DBB6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BA9A338E-316B-4A87-A5B9-F382D31B9B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3BF5DBEC-16AB-4135-AD88-0A785771D1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71239-F90E-44A1-9F93-0291A92584F4}" type="datetimeFigureOut">
              <a:rPr lang="pt-BR" smtClean="0"/>
              <a:t>25/09/2020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C4E55867-691F-4B51-8441-131FC4EBEE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3B2D6B68-BE27-42FC-BA55-7C9CA04B64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0332C-0978-46A8-9700-D40EEDF901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12776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60D05E5-9DAA-4339-838A-78E5ACA84F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6F5F773A-4549-4263-88CF-42D4B4E8E1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C486C38-6594-413C-877C-58F5E227C1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71239-F90E-44A1-9F93-0291A92584F4}" type="datetimeFigureOut">
              <a:rPr lang="pt-BR" smtClean="0"/>
              <a:t>25/09/2020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B3892DF2-960A-4E01-9B23-C2D8EEDED5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FFB807B-F7EF-409E-BCA1-895C68B809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0332C-0978-46A8-9700-D40EEDF901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057787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5DF3E41C-1EF7-475C-8DB4-15374CBEC9B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D69B9B41-DCBF-4ADF-93A6-2F98322B01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48BE1E7-DF2A-494B-B9CF-8F530F25BE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71239-F90E-44A1-9F93-0291A92584F4}" type="datetimeFigureOut">
              <a:rPr lang="pt-BR" smtClean="0"/>
              <a:t>25/09/2020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F7B639C-ED8E-46F6-B897-29A4A5B394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2803BC39-C430-4012-9782-29F125019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0332C-0978-46A8-9700-D40EEDF901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51330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E3CC8304-3E64-43A6-B35D-C2E733C6EB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12193B8B-93A1-4C76-940C-02D38CF828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6288DB4-AE07-47D5-B89F-7B92F2A4DAC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F71239-F90E-44A1-9F93-0291A92584F4}" type="datetimeFigureOut">
              <a:rPr lang="pt-BR" smtClean="0"/>
              <a:t>25/09/2020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F82D9EB4-19DC-4DC1-A924-2B6EC530255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A740077E-0006-4132-9B5F-37E6576482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30332C-0978-46A8-9700-D40EEDF901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28296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1350"/>
          </a:p>
        </p:txBody>
      </p:sp>
      <p:pic>
        <p:nvPicPr>
          <p:cNvPr id="3" name="Imagem 2" descr="Padrão do plano de fundo&#10;&#10;Descrição gerada automaticamente">
            <a:extLst>
              <a:ext uri="{FF2B5EF4-FFF2-40B4-BE49-F238E27FC236}">
                <a16:creationId xmlns:a16="http://schemas.microsoft.com/office/drawing/2014/main" id="{36DAE24B-1314-433F-AE99-B8016E9100A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CM 10-MOST BEAUTIFUL WALTZ EVER   Waltz of Love by Ernesto Cortazar">
            <a:hlinkClick r:id="" action="ppaction://media"/>
            <a:extLst>
              <a:ext uri="{FF2B5EF4-FFF2-40B4-BE49-F238E27FC236}">
                <a16:creationId xmlns:a16="http://schemas.microsoft.com/office/drawing/2014/main" id="{CAF68B78-23E4-423F-AFDD-0273FC36F4A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14971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202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5" name="Imagem 4" descr="Uma imagem contendo flor, mesa, rosa, computador&#10;&#10;Descrição gerada automaticamente">
            <a:extLst>
              <a:ext uri="{FF2B5EF4-FFF2-40B4-BE49-F238E27FC236}">
                <a16:creationId xmlns:a16="http://schemas.microsoft.com/office/drawing/2014/main" id="{1E68234C-314E-426F-B250-9AC9F1CD0E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Mulher com as mãos&#10;&#10;Descrição gerada automaticamente">
            <a:extLst>
              <a:ext uri="{FF2B5EF4-FFF2-40B4-BE49-F238E27FC236}">
                <a16:creationId xmlns:a16="http://schemas.microsoft.com/office/drawing/2014/main" id="{AF9C9794-40A5-49AC-9BFF-5D16367EB2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337544" y="0"/>
            <a:ext cx="3891516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3FB88984-8FD7-4B12-8D42-C92DE45F7F94}"/>
              </a:ext>
            </a:extLst>
          </p:cNvPr>
          <p:cNvSpPr/>
          <p:nvPr/>
        </p:nvSpPr>
        <p:spPr>
          <a:xfrm>
            <a:off x="1786700" y="1286120"/>
            <a:ext cx="3307814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POETA, EU???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18345FC2-10F0-4D55-9106-A68492039D31}"/>
              </a:ext>
            </a:extLst>
          </p:cNvPr>
          <p:cNvSpPr/>
          <p:nvPr/>
        </p:nvSpPr>
        <p:spPr>
          <a:xfrm>
            <a:off x="1168865" y="3033905"/>
            <a:ext cx="4247198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Sandra Lúcia </a:t>
            </a:r>
            <a:r>
              <a:rPr lang="pt-BR" sz="5400" b="1" cap="none" spc="0" dirty="0" err="1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Ceccon</a:t>
            </a:r>
            <a:r>
              <a:rPr lang="pt-BR" sz="5400" b="1" cap="none" spc="0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5400" b="1" cap="none" spc="0" dirty="0" err="1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Perazzo</a:t>
            </a:r>
            <a:endParaRPr lang="pt-BR" sz="5400" b="1" cap="none" spc="0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97878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m 4" descr="Uma imagem contendo flor&#10;&#10;Descrição gerada automaticamente">
            <a:extLst>
              <a:ext uri="{FF2B5EF4-FFF2-40B4-BE49-F238E27FC236}">
                <a16:creationId xmlns:a16="http://schemas.microsoft.com/office/drawing/2014/main" id="{4F7C9FBC-F6A1-4528-B5F7-CCA9860205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4C699FF-9498-467D-B012-398FB412E83E}"/>
              </a:ext>
            </a:extLst>
          </p:cNvPr>
          <p:cNvSpPr txBox="1"/>
          <p:nvPr/>
        </p:nvSpPr>
        <p:spPr>
          <a:xfrm>
            <a:off x="1207137" y="1235947"/>
            <a:ext cx="6729727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Não, não sou Poeta.</a:t>
            </a:r>
          </a:p>
          <a:p>
            <a:pPr algn="ctr"/>
            <a:r>
              <a:rPr lang="pt-BR" sz="36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Apenas rabisco sentimentos,</a:t>
            </a:r>
          </a:p>
          <a:p>
            <a:pPr algn="ctr"/>
            <a:r>
              <a:rPr lang="pt-BR" sz="36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descubro as ideias, descortino as imagens</a:t>
            </a:r>
          </a:p>
          <a:p>
            <a:pPr algn="ctr"/>
            <a:r>
              <a:rPr lang="pt-BR" sz="36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dedilho com ternura as lembranças</a:t>
            </a:r>
          </a:p>
        </p:txBody>
      </p:sp>
    </p:spTree>
    <p:extLst>
      <p:ext uri="{BB962C8B-B14F-4D97-AF65-F5344CB8AC3E}">
        <p14:creationId xmlns:p14="http://schemas.microsoft.com/office/powerpoint/2010/main" val="1722257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14:pan dir="u"/>
      </p:transition>
    </mc:Choice>
    <mc:Fallback>
      <p:transition spd="slow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m 3" descr="Uma imagem contendo mesa, comida, caixa, rosa&#10;&#10;Descrição gerada automaticamente">
            <a:extLst>
              <a:ext uri="{FF2B5EF4-FFF2-40B4-BE49-F238E27FC236}">
                <a16:creationId xmlns:a16="http://schemas.microsoft.com/office/drawing/2014/main" id="{3385B6EB-6128-4FF6-8BD3-F06F65D3A9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404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ipple dir="ru"/>
      </p:transition>
    </mc:Choice>
    <mc:Fallback>
      <p:transition spd="slow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m 4" descr="Uma imagem contendo flor&#10;&#10;Descrição gerada automaticamente">
            <a:extLst>
              <a:ext uri="{FF2B5EF4-FFF2-40B4-BE49-F238E27FC236}">
                <a16:creationId xmlns:a16="http://schemas.microsoft.com/office/drawing/2014/main" id="{4F7C9FBC-F6A1-4528-B5F7-CCA9860205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52B5C6D-8E10-4977-8610-E5C8E531F1F9}"/>
              </a:ext>
            </a:extLst>
          </p:cNvPr>
          <p:cNvSpPr txBox="1"/>
          <p:nvPr/>
        </p:nvSpPr>
        <p:spPr>
          <a:xfrm>
            <a:off x="998731" y="1376624"/>
            <a:ext cx="6955750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Teço meus pensamentos colorindo a imaginação</a:t>
            </a:r>
          </a:p>
          <a:p>
            <a:pPr algn="ctr"/>
            <a:r>
              <a:rPr lang="pt-BR" sz="36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embriago-me com a noite,</a:t>
            </a:r>
          </a:p>
          <a:p>
            <a:pPr algn="ctr"/>
            <a:r>
              <a:rPr lang="pt-BR" sz="36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alimento-me de letras,</a:t>
            </a:r>
          </a:p>
          <a:p>
            <a:pPr algn="ctr"/>
            <a:r>
              <a:rPr lang="pt-BR" sz="36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transformo-me em palavras.</a:t>
            </a:r>
          </a:p>
        </p:txBody>
      </p:sp>
    </p:spTree>
    <p:extLst>
      <p:ext uri="{BB962C8B-B14F-4D97-AF65-F5344CB8AC3E}">
        <p14:creationId xmlns:p14="http://schemas.microsoft.com/office/powerpoint/2010/main" val="3442918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split orient="vert"/>
      </p:transition>
    </mc:Choice>
    <mc:Fallback>
      <p:transition spd="slow" advTm="9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m 4" descr="Uma imagem contendo flor, mesa, rosa, computador&#10;&#10;Descrição gerada automaticamente">
            <a:extLst>
              <a:ext uri="{FF2B5EF4-FFF2-40B4-BE49-F238E27FC236}">
                <a16:creationId xmlns:a16="http://schemas.microsoft.com/office/drawing/2014/main" id="{1E68234C-314E-426F-B250-9AC9F1CD0E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Uma imagem contendo comida, rosa, computador, computer&#10;&#10;Descrição gerada automaticamente">
            <a:extLst>
              <a:ext uri="{FF2B5EF4-FFF2-40B4-BE49-F238E27FC236}">
                <a16:creationId xmlns:a16="http://schemas.microsoft.com/office/drawing/2014/main" id="{375CF61D-44FA-4BCF-BFB5-E93AEA9688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063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fade/>
      </p:transition>
    </mc:Choice>
    <mc:Fallback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m 4" descr="Uma imagem contendo flor&#10;&#10;Descrição gerada automaticamente">
            <a:extLst>
              <a:ext uri="{FF2B5EF4-FFF2-40B4-BE49-F238E27FC236}">
                <a16:creationId xmlns:a16="http://schemas.microsoft.com/office/drawing/2014/main" id="{4F7C9FBC-F6A1-4528-B5F7-CCA9860205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F2C236F-CA51-4BE4-B635-E7E895787E62}"/>
              </a:ext>
            </a:extLst>
          </p:cNvPr>
          <p:cNvSpPr txBox="1"/>
          <p:nvPr/>
        </p:nvSpPr>
        <p:spPr>
          <a:xfrm>
            <a:off x="1173507" y="1417588"/>
            <a:ext cx="665438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Escrevo com a caneta de tinta das flores</a:t>
            </a:r>
          </a:p>
          <a:p>
            <a:pPr algn="ctr"/>
            <a:r>
              <a:rPr lang="pt-BR" sz="36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perfumo a alma de paisagens</a:t>
            </a:r>
          </a:p>
          <a:p>
            <a:pPr algn="ctr"/>
            <a:r>
              <a:rPr lang="pt-BR" sz="36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canto com as estrelas</a:t>
            </a:r>
          </a:p>
          <a:p>
            <a:pPr algn="ctr"/>
            <a:r>
              <a:rPr lang="pt-BR" sz="36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mergulho no mar dos mistérios.</a:t>
            </a:r>
          </a:p>
        </p:txBody>
      </p:sp>
    </p:spTree>
    <p:extLst>
      <p:ext uri="{BB962C8B-B14F-4D97-AF65-F5344CB8AC3E}">
        <p14:creationId xmlns:p14="http://schemas.microsoft.com/office/powerpoint/2010/main" val="3083130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split orient="vert"/>
      </p:transition>
    </mc:Choice>
    <mc:Fallback>
      <p:transition spd="slow" advTm="9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m 4" descr="Uma imagem contendo flor, mesa, rosa, computador&#10;&#10;Descrição gerada automaticamente">
            <a:extLst>
              <a:ext uri="{FF2B5EF4-FFF2-40B4-BE49-F238E27FC236}">
                <a16:creationId xmlns:a16="http://schemas.microsoft.com/office/drawing/2014/main" id="{1E68234C-314E-426F-B250-9AC9F1CD0E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Uma imagem contendo no interior, mesa, janela, flor&#10;&#10;Descrição gerada automaticamente">
            <a:extLst>
              <a:ext uri="{FF2B5EF4-FFF2-40B4-BE49-F238E27FC236}">
                <a16:creationId xmlns:a16="http://schemas.microsoft.com/office/drawing/2014/main" id="{4AC23D5F-A293-45A0-8593-83CABF6E0C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489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dir="d" isContent="1"/>
      </p:transition>
    </mc:Choice>
    <mc:Fallback>
      <p:transition spd="slow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m 4" descr="Uma imagem contendo flor&#10;&#10;Descrição gerada automaticamente">
            <a:extLst>
              <a:ext uri="{FF2B5EF4-FFF2-40B4-BE49-F238E27FC236}">
                <a16:creationId xmlns:a16="http://schemas.microsoft.com/office/drawing/2014/main" id="{4F7C9FBC-F6A1-4528-B5F7-CCA9860205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C67EF42-3D01-4BC1-9538-EFFFEF78D386}"/>
              </a:ext>
            </a:extLst>
          </p:cNvPr>
          <p:cNvSpPr txBox="1"/>
          <p:nvPr/>
        </p:nvSpPr>
        <p:spPr>
          <a:xfrm>
            <a:off x="1125383" y="1171366"/>
            <a:ext cx="6893233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Permito que as ondas descubram meus segredos</a:t>
            </a:r>
          </a:p>
          <a:p>
            <a:pPr algn="ctr"/>
            <a:r>
              <a:rPr lang="pt-BR" sz="36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Choro com os orvalhos</a:t>
            </a:r>
          </a:p>
          <a:p>
            <a:pPr algn="ctr"/>
            <a:r>
              <a:rPr lang="pt-BR" sz="36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Sorrio com as brisas</a:t>
            </a:r>
          </a:p>
          <a:p>
            <a:pPr algn="ctr"/>
            <a:r>
              <a:rPr lang="pt-BR" sz="36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Deito nas nuvens</a:t>
            </a:r>
          </a:p>
          <a:p>
            <a:pPr algn="ctr"/>
            <a:r>
              <a:rPr lang="pt-BR" sz="36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Bebo saudade em copo de lua</a:t>
            </a:r>
          </a:p>
        </p:txBody>
      </p:sp>
    </p:spTree>
    <p:extLst>
      <p:ext uri="{BB962C8B-B14F-4D97-AF65-F5344CB8AC3E}">
        <p14:creationId xmlns:p14="http://schemas.microsoft.com/office/powerpoint/2010/main" val="629309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split orient="vert"/>
      </p:transition>
    </mc:Choice>
    <mc:Fallback>
      <p:transition spd="slow" advTm="9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m 4" descr="Uma imagem contendo flor, mesa, rosa, computador&#10;&#10;Descrição gerada automaticamente">
            <a:extLst>
              <a:ext uri="{FF2B5EF4-FFF2-40B4-BE49-F238E27FC236}">
                <a16:creationId xmlns:a16="http://schemas.microsoft.com/office/drawing/2014/main" id="{1E68234C-314E-426F-B250-9AC9F1CD0E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Uma imagem contendo água, homem, frente, caixa&#10;&#10;Descrição gerada automaticamente">
            <a:extLst>
              <a:ext uri="{FF2B5EF4-FFF2-40B4-BE49-F238E27FC236}">
                <a16:creationId xmlns:a16="http://schemas.microsoft.com/office/drawing/2014/main" id="{176A46FE-E230-4502-A45F-E22ECBEF45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9937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ipple dir="lu"/>
      </p:transition>
    </mc:Choice>
    <mc:Fallback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m 4" descr="Uma imagem contendo flor&#10;&#10;Descrição gerada automaticamente">
            <a:extLst>
              <a:ext uri="{FF2B5EF4-FFF2-40B4-BE49-F238E27FC236}">
                <a16:creationId xmlns:a16="http://schemas.microsoft.com/office/drawing/2014/main" id="{4F7C9FBC-F6A1-4528-B5F7-CCA9860205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4EA779E-2560-49B1-9542-D62E21DB759B}"/>
              </a:ext>
            </a:extLst>
          </p:cNvPr>
          <p:cNvSpPr txBox="1"/>
          <p:nvPr/>
        </p:nvSpPr>
        <p:spPr>
          <a:xfrm>
            <a:off x="1485257" y="1140589"/>
            <a:ext cx="6173485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Faço do sonho a razão do meu existir</a:t>
            </a:r>
          </a:p>
          <a:p>
            <a:pPr algn="ctr"/>
            <a:r>
              <a:rPr lang="pt-BR" sz="36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retiro de minhas veias o azul do céu</a:t>
            </a:r>
          </a:p>
          <a:p>
            <a:pPr algn="ctr"/>
            <a:r>
              <a:rPr lang="pt-BR" sz="36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sangro amor</a:t>
            </a:r>
          </a:p>
          <a:p>
            <a:pPr algn="ctr"/>
            <a:r>
              <a:rPr lang="pt-BR" sz="36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vivo e morro pela vida</a:t>
            </a:r>
          </a:p>
          <a:p>
            <a:pPr algn="ctr"/>
            <a:r>
              <a:rPr lang="pt-BR" sz="36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renasço e refaço...</a:t>
            </a:r>
          </a:p>
        </p:txBody>
      </p:sp>
    </p:spTree>
    <p:extLst>
      <p:ext uri="{BB962C8B-B14F-4D97-AF65-F5344CB8AC3E}">
        <p14:creationId xmlns:p14="http://schemas.microsoft.com/office/powerpoint/2010/main" val="776679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split orient="vert"/>
      </p:transition>
    </mc:Choice>
    <mc:Fallback>
      <p:transition spd="slow" advTm="9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m 4" descr="Uma imagem contendo flor, mesa, rosa, computador&#10;&#10;Descrição gerada automaticamente">
            <a:extLst>
              <a:ext uri="{FF2B5EF4-FFF2-40B4-BE49-F238E27FC236}">
                <a16:creationId xmlns:a16="http://schemas.microsoft.com/office/drawing/2014/main" id="{1E68234C-314E-426F-B250-9AC9F1CD0E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Uma imagem contendo computador&#10;&#10;Descrição gerada automaticamente">
            <a:extLst>
              <a:ext uri="{FF2B5EF4-FFF2-40B4-BE49-F238E27FC236}">
                <a16:creationId xmlns:a16="http://schemas.microsoft.com/office/drawing/2014/main" id="{939718D4-04CB-4B04-9B4F-549B805A4F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484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switch dir="r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m 4" descr="Uma imagem contendo flor&#10;&#10;Descrição gerada automaticamente">
            <a:extLst>
              <a:ext uri="{FF2B5EF4-FFF2-40B4-BE49-F238E27FC236}">
                <a16:creationId xmlns:a16="http://schemas.microsoft.com/office/drawing/2014/main" id="{4F7C9FBC-F6A1-4528-B5F7-CCA9860205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7219D83C-5A04-4D31-9CC5-46FEEFE73B69}"/>
              </a:ext>
            </a:extLst>
          </p:cNvPr>
          <p:cNvSpPr txBox="1"/>
          <p:nvPr/>
        </p:nvSpPr>
        <p:spPr>
          <a:xfrm>
            <a:off x="1188996" y="1069647"/>
            <a:ext cx="6909264" cy="22775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Não, não sou poeta</a:t>
            </a:r>
          </a:p>
          <a:p>
            <a:pPr algn="ctr"/>
            <a:r>
              <a:rPr lang="pt-BR" sz="36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apenas sinto o seu sentir</a:t>
            </a:r>
          </a:p>
          <a:p>
            <a:pPr algn="ctr"/>
            <a:r>
              <a:rPr lang="pt-BR" sz="36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faço das palavras momentos eternos</a:t>
            </a:r>
          </a:p>
          <a:p>
            <a:pPr algn="ctr"/>
            <a:r>
              <a:rPr lang="pt-BR" sz="34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 corações dos herdeiros da sensibilidade...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1763349C-3C1B-4852-AA17-D0F02C6F6837}"/>
              </a:ext>
            </a:extLst>
          </p:cNvPr>
          <p:cNvSpPr txBox="1"/>
          <p:nvPr/>
        </p:nvSpPr>
        <p:spPr>
          <a:xfrm>
            <a:off x="6229977" y="3446585"/>
            <a:ext cx="14972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29/11/2005</a:t>
            </a:r>
          </a:p>
        </p:txBody>
      </p:sp>
    </p:spTree>
    <p:extLst>
      <p:ext uri="{BB962C8B-B14F-4D97-AF65-F5344CB8AC3E}">
        <p14:creationId xmlns:p14="http://schemas.microsoft.com/office/powerpoint/2010/main" val="3585257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split orient="vert"/>
      </p:transition>
    </mc:Choice>
    <mc:Fallback>
      <p:transition spd="slow" advTm="9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m 4" descr="Uma imagem contendo flor, mesa, rosa, computador&#10;&#10;Descrição gerada automaticamente">
            <a:extLst>
              <a:ext uri="{FF2B5EF4-FFF2-40B4-BE49-F238E27FC236}">
                <a16:creationId xmlns:a16="http://schemas.microsoft.com/office/drawing/2014/main" id="{1E68234C-314E-426F-B250-9AC9F1CD0E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Uma imagem contendo mesa, caixa&#10;&#10;Descrição gerada automaticamente">
            <a:extLst>
              <a:ext uri="{FF2B5EF4-FFF2-40B4-BE49-F238E27FC236}">
                <a16:creationId xmlns:a16="http://schemas.microsoft.com/office/drawing/2014/main" id="{876F499A-FEBA-4CD4-AC6A-6F70814276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3433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:fade/>
      </p:transition>
    </mc:Choice>
    <mc:Fallback>
      <p:transition spd="slow" advTm="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11" name="Imagem 10" descr="Uma imagem contendo rosa, menina, mulher, vestido&#10;&#10;Descrição gerada automaticamente">
            <a:extLst>
              <a:ext uri="{FF2B5EF4-FFF2-40B4-BE49-F238E27FC236}">
                <a16:creationId xmlns:a16="http://schemas.microsoft.com/office/drawing/2014/main" id="{115BB432-87A4-473A-8FD7-6872520798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4A359F9-47A2-42BD-B7C4-B55DBCBD1A83}"/>
              </a:ext>
            </a:extLst>
          </p:cNvPr>
          <p:cNvSpPr txBox="1"/>
          <p:nvPr/>
        </p:nvSpPr>
        <p:spPr>
          <a:xfrm>
            <a:off x="1075174" y="4039437"/>
            <a:ext cx="2520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Sandra L. C. </a:t>
            </a:r>
            <a:r>
              <a:rPr lang="pt-BR" sz="2400" b="1" dirty="0" err="1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Perazzo</a:t>
            </a:r>
            <a:endParaRPr lang="pt-BR" sz="2400" b="1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44642A3D-5E07-4AAE-98C1-01B042A0CA1A}"/>
              </a:ext>
            </a:extLst>
          </p:cNvPr>
          <p:cNvSpPr txBox="1"/>
          <p:nvPr/>
        </p:nvSpPr>
        <p:spPr>
          <a:xfrm>
            <a:off x="5858189" y="4039437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</p:txBody>
      </p:sp>
    </p:spTree>
    <p:extLst>
      <p:ext uri="{BB962C8B-B14F-4D97-AF65-F5344CB8AC3E}">
        <p14:creationId xmlns:p14="http://schemas.microsoft.com/office/powerpoint/2010/main" val="32714964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m 4" descr="Uma imagem contendo flor, mesa, rosa, computador&#10;&#10;Descrição gerada automaticamente">
            <a:extLst>
              <a:ext uri="{FF2B5EF4-FFF2-40B4-BE49-F238E27FC236}">
                <a16:creationId xmlns:a16="http://schemas.microsoft.com/office/drawing/2014/main" id="{1E68234C-314E-426F-B250-9AC9F1CD0E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C44751B-0A31-4445-84E8-62A48AE6D8D1}"/>
              </a:ext>
            </a:extLst>
          </p:cNvPr>
          <p:cNvSpPr txBox="1"/>
          <p:nvPr/>
        </p:nvSpPr>
        <p:spPr>
          <a:xfrm>
            <a:off x="707095" y="683288"/>
            <a:ext cx="7470315" cy="46089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Sandra Lúcia </a:t>
            </a:r>
            <a:r>
              <a:rPr lang="pt-BR" sz="2800" b="1" dirty="0" err="1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Ceccon</a:t>
            </a:r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Perazzo</a:t>
            </a:r>
            <a:endParaRPr lang="pt-BR" sz="2800" b="1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800" b="1" dirty="0" err="1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Most</a:t>
            </a:r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Beautiful</a:t>
            </a:r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Waltz</a:t>
            </a:r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</a:t>
            </a:r>
            <a:r>
              <a:rPr lang="pt-BR" sz="2800" b="1" dirty="0" err="1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Ever</a:t>
            </a:r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( Ernesto </a:t>
            </a:r>
            <a:r>
              <a:rPr lang="pt-BR" sz="2800" b="1" dirty="0" err="1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Cortazar</a:t>
            </a:r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)</a:t>
            </a:r>
          </a:p>
          <a:p>
            <a:pPr algn="ctr"/>
            <a:r>
              <a:rPr lang="pt-BR" sz="2800" b="1" dirty="0">
                <a:solidFill>
                  <a:srgbClr val="8133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800" b="1" dirty="0">
                <a:solidFill>
                  <a:srgbClr val="8133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800" b="1" dirty="0">
                <a:solidFill>
                  <a:srgbClr val="8133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800" b="1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64858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window dir="vert"/>
      </p:transition>
    </mc:Choice>
    <mc:Fallback>
      <p:transition spd="slow" advTm="16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343</TotalTime>
  <Words>215</Words>
  <Application>Microsoft Office PowerPoint</Application>
  <PresentationFormat>Apresentação na tela (16:9)</PresentationFormat>
  <Paragraphs>40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</dc:creator>
  <cp:lastModifiedBy>Cleonice Menegatt</cp:lastModifiedBy>
  <cp:revision>15</cp:revision>
  <dcterms:created xsi:type="dcterms:W3CDTF">2020-08-31T02:41:28Z</dcterms:created>
  <dcterms:modified xsi:type="dcterms:W3CDTF">2020-09-26T01:48:51Z</dcterms:modified>
</cp:coreProperties>
</file>