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7" r:id="rId4"/>
    <p:sldId id="257" r:id="rId5"/>
    <p:sldId id="259" r:id="rId6"/>
    <p:sldId id="262" r:id="rId7"/>
    <p:sldId id="264" r:id="rId8"/>
    <p:sldId id="270" r:id="rId9"/>
    <p:sldId id="265" r:id="rId10"/>
    <p:sldId id="271" r:id="rId11"/>
    <p:sldId id="266" r:id="rId12"/>
    <p:sldId id="258" r:id="rId13"/>
    <p:sldId id="263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EBD17-C0AC-4F05-B75E-7F5EDB66F5A3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97A71-BC1E-487D-9033-2DCF61D58D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4392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EBD17-C0AC-4F05-B75E-7F5EDB66F5A3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97A71-BC1E-487D-9033-2DCF61D58D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1513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EBD17-C0AC-4F05-B75E-7F5EDB66F5A3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97A71-BC1E-487D-9033-2DCF61D58D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1780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EBD17-C0AC-4F05-B75E-7F5EDB66F5A3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97A71-BC1E-487D-9033-2DCF61D58D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12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EBD17-C0AC-4F05-B75E-7F5EDB66F5A3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97A71-BC1E-487D-9033-2DCF61D58D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2663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EBD17-C0AC-4F05-B75E-7F5EDB66F5A3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97A71-BC1E-487D-9033-2DCF61D58D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3880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EBD17-C0AC-4F05-B75E-7F5EDB66F5A3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97A71-BC1E-487D-9033-2DCF61D58D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4959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EBD17-C0AC-4F05-B75E-7F5EDB66F5A3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97A71-BC1E-487D-9033-2DCF61D58D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3410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EBD17-C0AC-4F05-B75E-7F5EDB66F5A3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97A71-BC1E-487D-9033-2DCF61D58D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3298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EBD17-C0AC-4F05-B75E-7F5EDB66F5A3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97A71-BC1E-487D-9033-2DCF61D58D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9533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EBD17-C0AC-4F05-B75E-7F5EDB66F5A3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97A71-BC1E-487D-9033-2DCF61D58D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976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8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EBD17-C0AC-4F05-B75E-7F5EDB66F5A3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097A71-BC1E-487D-9033-2DCF61D58D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4979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nnie's Song - André Rieu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336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71600" y="-1391055"/>
            <a:ext cx="4445540" cy="7188740"/>
          </a:xfrm>
          <a:prstGeom prst="rect">
            <a:avLst/>
          </a:prstGeom>
          <a:effectLst>
            <a:softEdge rad="660400"/>
          </a:effectLst>
        </p:spPr>
      </p:pic>
      <p:sp>
        <p:nvSpPr>
          <p:cNvPr id="4" name="Retângulo 3"/>
          <p:cNvSpPr/>
          <p:nvPr/>
        </p:nvSpPr>
        <p:spPr>
          <a:xfrm>
            <a:off x="1460124" y="1010860"/>
            <a:ext cx="455156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Perto...E Tão Longe...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304650" y="2314367"/>
            <a:ext cx="2862515" cy="63068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Carolina Ramos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798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768661" cy="5143500"/>
          </a:xfrm>
          <a:prstGeom prst="rect">
            <a:avLst/>
          </a:prstGeom>
          <a:effectLst>
            <a:softEdge rad="977900"/>
          </a:effectLst>
        </p:spPr>
      </p:pic>
    </p:spTree>
    <p:extLst>
      <p:ext uri="{BB962C8B-B14F-4D97-AF65-F5344CB8AC3E}">
        <p14:creationId xmlns:p14="http://schemas.microsoft.com/office/powerpoint/2010/main" val="2227317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win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65909" y="1546698"/>
            <a:ext cx="503375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Andaste bem pertinho de minha alma!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perto, que cheguei a acreditar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desta vez, alguém teria a palma,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compreendê-la e dela se apossar!</a:t>
            </a:r>
          </a:p>
        </p:txBody>
      </p:sp>
    </p:spTree>
    <p:extLst>
      <p:ext uri="{BB962C8B-B14F-4D97-AF65-F5344CB8AC3E}">
        <p14:creationId xmlns:p14="http://schemas.microsoft.com/office/powerpoint/2010/main" val="1930223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ll dir="d"/>
      </p:transition>
    </mc:Choice>
    <mc:Fallback>
      <p:transition spd="slow" advTm="10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9337" cy="5143500"/>
          </a:xfrm>
          <a:prstGeom prst="rect">
            <a:avLst/>
          </a:prstGeom>
          <a:effectLst>
            <a:softEdge rad="1155700"/>
          </a:effectLst>
        </p:spPr>
      </p:pic>
    </p:spTree>
    <p:extLst>
      <p:ext uri="{BB962C8B-B14F-4D97-AF65-F5344CB8AC3E}">
        <p14:creationId xmlns:p14="http://schemas.microsoft.com/office/powerpoint/2010/main" val="819509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r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60431" y="739302"/>
            <a:ext cx="22313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 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846734" y="1566153"/>
            <a:ext cx="545053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a aventura impôs-se em teu caminho,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Equívoca, a impelir-te em rumo incerto...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Partiste em busca de um banal carinho.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Restou a dor de um sonho mal desperto!</a:t>
            </a:r>
          </a:p>
        </p:txBody>
      </p:sp>
    </p:spTree>
    <p:extLst>
      <p:ext uri="{BB962C8B-B14F-4D97-AF65-F5344CB8AC3E}">
        <p14:creationId xmlns:p14="http://schemas.microsoft.com/office/powerpoint/2010/main" val="2194520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789683" cy="5143500"/>
          </a:xfrm>
          <a:prstGeom prst="rect">
            <a:avLst/>
          </a:pr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3782637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l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54749" y="1575881"/>
            <a:ext cx="543450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Chamei por ti!... E a brisa, com desgosto,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Murmurou confidente, ao meu ouvido: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Esquece, tola, que eu te enxugo o rosto...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Deixa-o partir...o mais não tem sentido;</a:t>
            </a:r>
          </a:p>
        </p:txBody>
      </p:sp>
    </p:spTree>
    <p:extLst>
      <p:ext uri="{BB962C8B-B14F-4D97-AF65-F5344CB8AC3E}">
        <p14:creationId xmlns:p14="http://schemas.microsoft.com/office/powerpoint/2010/main" val="1700288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42234" cy="5143500"/>
          </a:xfrm>
          <a:prstGeom prst="rect">
            <a:avLst/>
          </a:prstGeom>
          <a:effectLst>
            <a:softEdge rad="1104900"/>
          </a:effectLst>
        </p:spPr>
      </p:pic>
    </p:spTree>
    <p:extLst>
      <p:ext uri="{BB962C8B-B14F-4D97-AF65-F5344CB8AC3E}">
        <p14:creationId xmlns:p14="http://schemas.microsoft.com/office/powerpoint/2010/main" val="1710076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l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83416" y="1556425"/>
            <a:ext cx="557716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o adeus rouba o sorriso à tua boca,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saudade e a ventura são rivais!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Deixa-o partir... Esquece... Esquece, louca!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Outro virá... e há de querer-te mais!</a:t>
            </a:r>
          </a:p>
        </p:txBody>
      </p:sp>
    </p:spTree>
    <p:extLst>
      <p:ext uri="{BB962C8B-B14F-4D97-AF65-F5344CB8AC3E}">
        <p14:creationId xmlns:p14="http://schemas.microsoft.com/office/powerpoint/2010/main" val="1962407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989379" cy="5143500"/>
          </a:xfrm>
          <a:prstGeom prst="rect">
            <a:avLst/>
          </a:prstGeom>
          <a:effectLst>
            <a:softEdge rad="1079500"/>
          </a:effectLst>
        </p:spPr>
      </p:pic>
    </p:spTree>
    <p:extLst>
      <p:ext uri="{BB962C8B-B14F-4D97-AF65-F5344CB8AC3E}">
        <p14:creationId xmlns:p14="http://schemas.microsoft.com/office/powerpoint/2010/main" val="192237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r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49421" y="3910520"/>
            <a:ext cx="19046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Carolina Ramos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75506" y="3910519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243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26099" y="924127"/>
            <a:ext cx="4509568" cy="36856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Carolina Ramos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Annie’s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Song-André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Rieu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Menegatt 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553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window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</TotalTime>
  <Words>186</Words>
  <Application>Microsoft Office PowerPoint</Application>
  <PresentationFormat>Apresentação na tela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2019-01-04T00:40:58Z</dcterms:created>
  <dcterms:modified xsi:type="dcterms:W3CDTF">2019-01-19T23:18:30Z</dcterms:modified>
</cp:coreProperties>
</file>