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5" r:id="rId5"/>
    <p:sldId id="260" r:id="rId6"/>
    <p:sldId id="266" r:id="rId7"/>
    <p:sldId id="261" r:id="rId8"/>
    <p:sldId id="267" r:id="rId9"/>
    <p:sldId id="262" r:id="rId10"/>
    <p:sldId id="268" r:id="rId11"/>
    <p:sldId id="263" r:id="rId12"/>
    <p:sldId id="269" r:id="rId13"/>
    <p:sldId id="259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1204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9086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7010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4993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38330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66934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063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84779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7998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1303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3450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7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A80CF7-08BA-4B62-B61D-B4C71E345A1B}" type="datetimeFigureOut">
              <a:rPr lang="pt-BR" smtClean="0"/>
              <a:t>19/12/2023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9E7982-2270-4276-86BE-023DFB0A0C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7897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86B3A6-2EA4-6854-E003-B979320C98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3-Cherry Blossom seen through the window">
            <a:hlinkClick r:id="" action="ppaction://media"/>
            <a:extLst>
              <a:ext uri="{FF2B5EF4-FFF2-40B4-BE49-F238E27FC236}">
                <a16:creationId xmlns:a16="http://schemas.microsoft.com/office/drawing/2014/main" id="{882F6A6C-CD58-A650-B023-097CBAC600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061" y="27142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907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>
            <a:extLst>
              <a:ext uri="{FF2B5EF4-FFF2-40B4-BE49-F238E27FC236}">
                <a16:creationId xmlns:a16="http://schemas.microsoft.com/office/drawing/2014/main" id="{3DFF183A-F21F-3F94-8153-CB3A39259B89}"/>
              </a:ext>
            </a:extLst>
          </p:cNvPr>
          <p:cNvSpPr txBox="1"/>
          <p:nvPr/>
        </p:nvSpPr>
        <p:spPr>
          <a:xfrm>
            <a:off x="2208551" y="850417"/>
            <a:ext cx="5878533" cy="36471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Nascido em 1945, no típico bairro da Ajuda,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Lisboa, Portugal.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Lisboa está-me nas veias, tal como a literatura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poesia, que sempre me cativaram o espírito.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jornalismo e a literatura habituaram-me a ser um analista.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filosofia ajudou-me a pensar melhor, a racionalizar.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poesia, decididamente, revelou-se o lado lúdico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minha existência.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Leio-a e escrevo-a diariamente, e confesso-me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apaixonado ao afirmar, com sinceridade,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já não saberia viver sem ela.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24C81C58-62E0-0AD4-2425-24315B4FF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2585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1000">
        <p15:prstTrans prst="curtains"/>
      </p:transition>
    </mc:Choice>
    <mc:Fallback>
      <p:transition spd="slow" advTm="3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ECC2C8-C627-6157-8163-0CBDCE69B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83435BD1-890D-1F6B-9112-6BC687F26269}"/>
              </a:ext>
            </a:extLst>
          </p:cNvPr>
          <p:cNvSpPr/>
          <p:nvPr/>
        </p:nvSpPr>
        <p:spPr>
          <a:xfrm>
            <a:off x="1702305" y="1440310"/>
            <a:ext cx="5739392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Longamente, um Olhar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7320A5B-AEA0-114E-7D97-3A92D26B18DC}"/>
              </a:ext>
            </a:extLst>
          </p:cNvPr>
          <p:cNvSpPr/>
          <p:nvPr/>
        </p:nvSpPr>
        <p:spPr>
          <a:xfrm>
            <a:off x="3009864" y="2802945"/>
            <a:ext cx="2746586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267442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flip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86B3A6-2EA4-6854-E003-B979320C9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CD2EDBB4-EAB6-E583-C681-0415C451DC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45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sh dir="r"/>
      </p:transition>
    </mc:Choice>
    <mc:Fallback>
      <p:transition spd="slow" advTm="3000">
        <p:push dir="r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ECC2C8-C627-6157-8163-0CBDCE69B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CB6F2CF-D8AA-0C52-C3D6-B2E6103D65F5}"/>
              </a:ext>
            </a:extLst>
          </p:cNvPr>
          <p:cNvSpPr txBox="1"/>
          <p:nvPr/>
        </p:nvSpPr>
        <p:spPr>
          <a:xfrm>
            <a:off x="1635138" y="1521462"/>
            <a:ext cx="587372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Longo o olhar que o mau fado perdura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Amargo o acre gosto da desdita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todo um povo sofre e jamais grita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Calada a voz à dor da desventura</a:t>
            </a:r>
          </a:p>
        </p:txBody>
      </p:sp>
    </p:spTree>
    <p:extLst>
      <p:ext uri="{BB962C8B-B14F-4D97-AF65-F5344CB8AC3E}">
        <p14:creationId xmlns:p14="http://schemas.microsoft.com/office/powerpoint/2010/main" val="1873263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86B3A6-2EA4-6854-E003-B979320C9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F8B927AB-81E6-6782-551D-5B2418AC82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041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ECC2C8-C627-6157-8163-0CBDCE69B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2C1DEE4-89F7-0C18-3DB5-639744DF5A2B}"/>
              </a:ext>
            </a:extLst>
          </p:cNvPr>
          <p:cNvSpPr txBox="1"/>
          <p:nvPr/>
        </p:nvSpPr>
        <p:spPr>
          <a:xfrm>
            <a:off x="1619909" y="1381539"/>
            <a:ext cx="590418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jugo carregado de passado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Vendido com promessas e enganos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Travestido de logros desumanos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Quando a verdade é gado tresmalhado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13625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peelOff"/>
      </p:transition>
    </mc:Choice>
    <mc:Fallback>
      <p:transition spd="slow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86B3A6-2EA4-6854-E003-B979320C9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8B4D90F-0AA2-57AB-4F2E-837A456EA8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80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ircle/>
      </p:transition>
    </mc:Choice>
    <mc:Fallback>
      <p:transition spd="slow" advTm="2000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ECC2C8-C627-6157-8163-0CBDCE69B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D9044A6-6F7E-D8BE-727E-5A6A3E478BCB}"/>
              </a:ext>
            </a:extLst>
          </p:cNvPr>
          <p:cNvSpPr txBox="1"/>
          <p:nvPr/>
        </p:nvSpPr>
        <p:spPr>
          <a:xfrm>
            <a:off x="1688037" y="1521462"/>
            <a:ext cx="576792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Por mais que hoje se agite a liberdade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Dela não colhe a fé a nossa gente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por certo só tem a eternidade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029464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86B3A6-2EA4-6854-E003-B979320C9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DF7502D-0BFE-409A-18F3-8918946CC2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47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conveyor dir="r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ECC2C8-C627-6157-8163-0CBDCE69B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12E0E3C-5A1E-218C-5414-A9684FE335A1}"/>
              </a:ext>
            </a:extLst>
          </p:cNvPr>
          <p:cNvSpPr txBox="1"/>
          <p:nvPr/>
        </p:nvSpPr>
        <p:spPr>
          <a:xfrm>
            <a:off x="1725707" y="1699591"/>
            <a:ext cx="5692585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há prisão pior que uma corrente;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 a liberdade é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alígera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ave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Sem esperança não há voo coerente !</a:t>
            </a:r>
          </a:p>
        </p:txBody>
      </p:sp>
    </p:spTree>
    <p:extLst>
      <p:ext uri="{BB962C8B-B14F-4D97-AF65-F5344CB8AC3E}">
        <p14:creationId xmlns:p14="http://schemas.microsoft.com/office/powerpoint/2010/main" val="2350330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peelOff"/>
      </p:transition>
    </mc:Choice>
    <mc:Fallback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0E86B3A6-2EA4-6854-E003-B979320C9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24959E0F-6438-7B04-B40A-D99336142D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26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m 12">
            <a:extLst>
              <a:ext uri="{FF2B5EF4-FFF2-40B4-BE49-F238E27FC236}">
                <a16:creationId xmlns:a16="http://schemas.microsoft.com/office/drawing/2014/main" id="{9448EBA0-7CF8-B729-51C6-0248DF7CD4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D8C4982-DAA8-BE99-68F4-DA02D54BCEC3}"/>
              </a:ext>
            </a:extLst>
          </p:cNvPr>
          <p:cNvSpPr txBox="1"/>
          <p:nvPr/>
        </p:nvSpPr>
        <p:spPr>
          <a:xfrm>
            <a:off x="1341783" y="4658752"/>
            <a:ext cx="192392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93C3E23-90AF-6F20-8B56-CB8345CA1231}"/>
              </a:ext>
            </a:extLst>
          </p:cNvPr>
          <p:cNvSpPr txBox="1"/>
          <p:nvPr/>
        </p:nvSpPr>
        <p:spPr>
          <a:xfrm>
            <a:off x="6003234" y="4658752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8655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rush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8ECC2C8-C627-6157-8163-0CBDCE69B6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6383C8F-B46B-A279-4FAB-D5AA98BA7E7A}"/>
              </a:ext>
            </a:extLst>
          </p:cNvPr>
          <p:cNvSpPr txBox="1"/>
          <p:nvPr/>
        </p:nvSpPr>
        <p:spPr>
          <a:xfrm>
            <a:off x="2010242" y="1133061"/>
            <a:ext cx="5123518" cy="31566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Eugénio de Sá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Cherry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Blossom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Seen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Through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the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Window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203503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push dir="d"/>
      </p:transition>
    </mc:Choice>
    <mc:Fallback>
      <p:transition spd="slow" advTm="11000">
        <p:push dir="d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182</TotalTime>
  <Words>261</Words>
  <Application>Microsoft Office PowerPoint</Application>
  <PresentationFormat>Apresentação na tela (16:9)</PresentationFormat>
  <Paragraphs>40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2023-12-13T22:08:48Z</dcterms:created>
  <dcterms:modified xsi:type="dcterms:W3CDTF">2023-12-19T19:31:50Z</dcterms:modified>
</cp:coreProperties>
</file>