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58" r:id="rId3"/>
    <p:sldId id="256" r:id="rId4"/>
    <p:sldId id="257" r:id="rId5"/>
    <p:sldId id="269" r:id="rId6"/>
    <p:sldId id="261" r:id="rId7"/>
    <p:sldId id="266" r:id="rId8"/>
    <p:sldId id="262" r:id="rId9"/>
    <p:sldId id="267" r:id="rId10"/>
    <p:sldId id="263" r:id="rId11"/>
    <p:sldId id="270" r:id="rId12"/>
    <p:sldId id="264" r:id="rId13"/>
    <p:sldId id="271" r:id="rId14"/>
    <p:sldId id="265" r:id="rId15"/>
    <p:sldId id="268" r:id="rId16"/>
    <p:sldId id="273" r:id="rId17"/>
    <p:sldId id="275" r:id="rId18"/>
    <p:sldId id="259" r:id="rId19"/>
    <p:sldId id="272" r:id="rId20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87E3A-26C1-4C74-AD1B-F9755ACD9159}" type="datetimeFigureOut">
              <a:rPr lang="pt-BR" smtClean="0"/>
              <a:t>11/02/2019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CAE58-5170-451E-97BA-39A16B059E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820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87E3A-26C1-4C74-AD1B-F9755ACD9159}" type="datetimeFigureOut">
              <a:rPr lang="pt-BR" smtClean="0"/>
              <a:t>11/02/2019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CAE58-5170-451E-97BA-39A16B059E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0634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87E3A-26C1-4C74-AD1B-F9755ACD9159}" type="datetimeFigureOut">
              <a:rPr lang="pt-BR" smtClean="0"/>
              <a:t>11/02/2019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CAE58-5170-451E-97BA-39A16B059E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7380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87E3A-26C1-4C74-AD1B-F9755ACD9159}" type="datetimeFigureOut">
              <a:rPr lang="pt-BR" smtClean="0"/>
              <a:t>11/02/2019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CAE58-5170-451E-97BA-39A16B059E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3943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87E3A-26C1-4C74-AD1B-F9755ACD9159}" type="datetimeFigureOut">
              <a:rPr lang="pt-BR" smtClean="0"/>
              <a:t>11/02/2019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CAE58-5170-451E-97BA-39A16B059E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5859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87E3A-26C1-4C74-AD1B-F9755ACD9159}" type="datetimeFigureOut">
              <a:rPr lang="pt-BR" smtClean="0"/>
              <a:t>11/02/2019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CAE58-5170-451E-97BA-39A16B059E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7660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87E3A-26C1-4C74-AD1B-F9755ACD9159}" type="datetimeFigureOut">
              <a:rPr lang="pt-BR" smtClean="0"/>
              <a:t>11/02/2019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CAE58-5170-451E-97BA-39A16B059E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7782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87E3A-26C1-4C74-AD1B-F9755ACD9159}" type="datetimeFigureOut">
              <a:rPr lang="pt-BR" smtClean="0"/>
              <a:t>11/02/2019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CAE58-5170-451E-97BA-39A16B059E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3501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87E3A-26C1-4C74-AD1B-F9755ACD9159}" type="datetimeFigureOut">
              <a:rPr lang="pt-BR" smtClean="0"/>
              <a:t>11/02/2019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CAE58-5170-451E-97BA-39A16B059E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9759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87E3A-26C1-4C74-AD1B-F9755ACD9159}" type="datetimeFigureOut">
              <a:rPr lang="pt-BR" smtClean="0"/>
              <a:t>11/02/2019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CAE58-5170-451E-97BA-39A16B059E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767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87E3A-26C1-4C74-AD1B-F9755ACD9159}" type="datetimeFigureOut">
              <a:rPr lang="pt-BR" smtClean="0"/>
              <a:t>11/02/2019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CAE58-5170-451E-97BA-39A16B059E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0373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C87E3A-26C1-4C74-AD1B-F9755ACD9159}" type="datetimeFigureOut">
              <a:rPr lang="pt-BR" smtClean="0"/>
              <a:t>11/02/2019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CAE58-5170-451E-97BA-39A16B059E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9136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Morir de Amor - Frank Pourcel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71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02891" y="1352144"/>
            <a:ext cx="3417364" cy="98087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Ventania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phorigenic" panose="02000400000000000000" pitchFamily="2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341893" y="2571750"/>
            <a:ext cx="4739360" cy="12087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Eda</a:t>
            </a:r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 Carneiro da Rocha</a:t>
            </a:r>
          </a:p>
          <a:p>
            <a:pPr algn="ctr"/>
            <a:r>
              <a:rPr lang="pt-BR" sz="54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“Poeta Amor”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phorigenic" panose="02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799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8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80779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791507" y="1605063"/>
            <a:ext cx="571663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vento de Amor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Conduzes-me aos céus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Neste pranto que me induz inteira</a:t>
            </a:r>
          </a:p>
        </p:txBody>
      </p:sp>
    </p:spTree>
    <p:extLst>
      <p:ext uri="{BB962C8B-B14F-4D97-AF65-F5344CB8AC3E}">
        <p14:creationId xmlns:p14="http://schemas.microsoft.com/office/powerpoint/2010/main" val="889812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wind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498" y="204281"/>
            <a:ext cx="7383293" cy="4601184"/>
          </a:xfrm>
          <a:prstGeom prst="rect">
            <a:avLst/>
          </a:prstGeom>
          <a:effectLst>
            <a:softEdge rad="660400"/>
          </a:effectLst>
        </p:spPr>
      </p:pic>
    </p:spTree>
    <p:extLst>
      <p:ext uri="{BB962C8B-B14F-4D97-AF65-F5344CB8AC3E}">
        <p14:creationId xmlns:p14="http://schemas.microsoft.com/office/powerpoint/2010/main" val="84531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08487" y="1702339"/>
            <a:ext cx="4668968" cy="1746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Vem, Vento, sem Ventania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Suave, brando, leve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Barcarola de Amor</a:t>
            </a:r>
          </a:p>
        </p:txBody>
      </p:sp>
    </p:spTree>
    <p:extLst>
      <p:ext uri="{BB962C8B-B14F-4D97-AF65-F5344CB8AC3E}">
        <p14:creationId xmlns:p14="http://schemas.microsoft.com/office/powerpoint/2010/main" val="1174560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90" y="126124"/>
            <a:ext cx="8019393" cy="4891252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1364187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 dir="r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70541" y="1634247"/>
            <a:ext cx="480291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Nesta suave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canção 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Plena com nosso coração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Ouves-me passar como vento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07352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38" y="420413"/>
            <a:ext cx="8250621" cy="4498427"/>
          </a:xfrm>
          <a:prstGeom prst="rect">
            <a:avLst/>
          </a:prstGeom>
          <a:effectLst>
            <a:softEdge rad="406400"/>
          </a:effectLst>
        </p:spPr>
      </p:pic>
    </p:spTree>
    <p:extLst>
      <p:ext uri="{BB962C8B-B14F-4D97-AF65-F5344CB8AC3E}">
        <p14:creationId xmlns:p14="http://schemas.microsoft.com/office/powerpoint/2010/main" val="3945415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 dir="l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67485" y="1595335"/>
            <a:ext cx="386035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Voaremos neste espaço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aves num abraço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Colados, unidos presos</a:t>
            </a:r>
          </a:p>
        </p:txBody>
      </p:sp>
    </p:spTree>
    <p:extLst>
      <p:ext uri="{BB962C8B-B14F-4D97-AF65-F5344CB8AC3E}">
        <p14:creationId xmlns:p14="http://schemas.microsoft.com/office/powerpoint/2010/main" val="184420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39" y="0"/>
            <a:ext cx="7840716" cy="4845269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48463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 dir="l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29301" y="1694587"/>
            <a:ext cx="439254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Jamais soltos neste espaço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nosso onde viveremos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som deste compasso</a:t>
            </a:r>
          </a:p>
        </p:txBody>
      </p:sp>
    </p:spTree>
    <p:extLst>
      <p:ext uri="{BB962C8B-B14F-4D97-AF65-F5344CB8AC3E}">
        <p14:creationId xmlns:p14="http://schemas.microsoft.com/office/powerpoint/2010/main" val="1744671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9" y="461962"/>
            <a:ext cx="7336220" cy="4288714"/>
          </a:xfrm>
          <a:prstGeom prst="rect">
            <a:avLst/>
          </a:prstGeom>
          <a:effectLst>
            <a:softEdge rad="444500"/>
          </a:effectLst>
        </p:spPr>
      </p:pic>
    </p:spTree>
    <p:extLst>
      <p:ext uri="{BB962C8B-B14F-4D97-AF65-F5344CB8AC3E}">
        <p14:creationId xmlns:p14="http://schemas.microsoft.com/office/powerpoint/2010/main" val="1079836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 dir="r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08216" y="1566153"/>
            <a:ext cx="465383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Vento, vem depressa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Diz a ela todo meu lamento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 meu amor-flor!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98266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24" y="262759"/>
            <a:ext cx="8303173" cy="4540470"/>
          </a:xfrm>
          <a:prstGeom prst="rect">
            <a:avLst/>
          </a:prstGeom>
          <a:effectLst>
            <a:softEdge rad="533400"/>
          </a:effectLst>
        </p:spPr>
      </p:pic>
    </p:spTree>
    <p:extLst>
      <p:ext uri="{BB962C8B-B14F-4D97-AF65-F5344CB8AC3E}">
        <p14:creationId xmlns:p14="http://schemas.microsoft.com/office/powerpoint/2010/main" val="1689499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87570" y="1109811"/>
            <a:ext cx="4621778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Vento, Vento, companheiro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Abraça-me inteira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Fala-lhe do meu Amor!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 Poeta Amor"</a:t>
            </a:r>
          </a:p>
        </p:txBody>
      </p:sp>
    </p:spTree>
    <p:extLst>
      <p:ext uri="{BB962C8B-B14F-4D97-AF65-F5344CB8AC3E}">
        <p14:creationId xmlns:p14="http://schemas.microsoft.com/office/powerpoint/2010/main" val="4033026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69" y="204951"/>
            <a:ext cx="7367751" cy="4619297"/>
          </a:xfrm>
          <a:prstGeom prst="rect">
            <a:avLst/>
          </a:prstGeom>
          <a:effectLst>
            <a:softEdge rad="482600"/>
          </a:effectLst>
        </p:spPr>
      </p:pic>
    </p:spTree>
    <p:extLst>
      <p:ext uri="{BB962C8B-B14F-4D97-AF65-F5344CB8AC3E}">
        <p14:creationId xmlns:p14="http://schemas.microsoft.com/office/powerpoint/2010/main" val="4182302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93379" y="4681835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097517" y="4681835"/>
            <a:ext cx="32816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Eda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Carneiro da Rocha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302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94347" y="1011676"/>
            <a:ext cx="4155305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 (Poeta Amor)</a:t>
            </a:r>
          </a:p>
          <a:p>
            <a:pPr algn="ctr"/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Música:Morir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Amor-Frank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Pourcel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Menegatt 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832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switch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</TotalTime>
  <Words>152</Words>
  <Application>Microsoft Office PowerPoint</Application>
  <PresentationFormat>Apresentação na tela (16:9)</PresentationFormat>
  <Paragraphs>41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Courgette</vt:lpstr>
      <vt:lpstr>Euphorigenic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2019-02-05T23:28:04Z</dcterms:created>
  <dcterms:modified xsi:type="dcterms:W3CDTF">2019-02-12T02:06:49Z</dcterms:modified>
</cp:coreProperties>
</file>