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58" r:id="rId5"/>
    <p:sldId id="269" r:id="rId6"/>
    <p:sldId id="260" r:id="rId7"/>
    <p:sldId id="266" r:id="rId8"/>
    <p:sldId id="261" r:id="rId9"/>
    <p:sldId id="267" r:id="rId10"/>
    <p:sldId id="262" r:id="rId11"/>
    <p:sldId id="268" r:id="rId12"/>
    <p:sldId id="259" r:id="rId13"/>
    <p:sldId id="270" r:id="rId14"/>
    <p:sldId id="263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5EDD-7F88-4B3E-86C2-EE63D79461A9}" type="datetimeFigureOut">
              <a:rPr lang="pt-BR" smtClean="0"/>
              <a:t>27/02/2020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4D874-0E73-472B-A074-975A38FFD7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5017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5EDD-7F88-4B3E-86C2-EE63D79461A9}" type="datetimeFigureOut">
              <a:rPr lang="pt-BR" smtClean="0"/>
              <a:t>27/02/2020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4D874-0E73-472B-A074-975A38FFD7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7433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5EDD-7F88-4B3E-86C2-EE63D79461A9}" type="datetimeFigureOut">
              <a:rPr lang="pt-BR" smtClean="0"/>
              <a:t>27/02/2020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4D874-0E73-472B-A074-975A38FFD7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9610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5EDD-7F88-4B3E-86C2-EE63D79461A9}" type="datetimeFigureOut">
              <a:rPr lang="pt-BR" smtClean="0"/>
              <a:t>27/02/2020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4D874-0E73-472B-A074-975A38FFD7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6335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5EDD-7F88-4B3E-86C2-EE63D79461A9}" type="datetimeFigureOut">
              <a:rPr lang="pt-BR" smtClean="0"/>
              <a:t>27/02/2020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4D874-0E73-472B-A074-975A38FFD7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492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5EDD-7F88-4B3E-86C2-EE63D79461A9}" type="datetimeFigureOut">
              <a:rPr lang="pt-BR" smtClean="0"/>
              <a:t>27/02/2020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4D874-0E73-472B-A074-975A38FFD7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4670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5EDD-7F88-4B3E-86C2-EE63D79461A9}" type="datetimeFigureOut">
              <a:rPr lang="pt-BR" smtClean="0"/>
              <a:t>27/02/2020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4D874-0E73-472B-A074-975A38FFD7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4762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5EDD-7F88-4B3E-86C2-EE63D79461A9}" type="datetimeFigureOut">
              <a:rPr lang="pt-BR" smtClean="0"/>
              <a:t>27/02/2020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4D874-0E73-472B-A074-975A38FFD7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338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5EDD-7F88-4B3E-86C2-EE63D79461A9}" type="datetimeFigureOut">
              <a:rPr lang="pt-BR" smtClean="0"/>
              <a:t>27/02/2020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4D874-0E73-472B-A074-975A38FFD7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2604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5EDD-7F88-4B3E-86C2-EE63D79461A9}" type="datetimeFigureOut">
              <a:rPr lang="pt-BR" smtClean="0"/>
              <a:t>27/02/2020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4D874-0E73-472B-A074-975A38FFD7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0697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5EDD-7F88-4B3E-86C2-EE63D79461A9}" type="datetimeFigureOut">
              <a:rPr lang="pt-BR" smtClean="0"/>
              <a:t>27/02/2020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4D874-0E73-472B-A074-975A38FFD7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9838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75EDD-7F88-4B3E-86C2-EE63D79461A9}" type="datetimeFigureOut">
              <a:rPr lang="pt-BR" smtClean="0"/>
              <a:t>27/02/2020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4D874-0E73-472B-A074-975A38FFD7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6720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5-Michael Bublé   Home (Instrumental Original)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8408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06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42813" y="1730706"/>
            <a:ext cx="405837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rench Script MT" panose="03020402040607040605" pitchFamily="66" charset="0"/>
              </a:rPr>
              <a:t>Soneto Da Distância</a:t>
            </a:r>
            <a:endParaRPr lang="pt-B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799308" y="3226324"/>
            <a:ext cx="3545381" cy="67244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rench Script MT" panose="03020402040607040605" pitchFamily="66" charset="0"/>
              </a:rPr>
              <a:t>Jorge Humberto</a:t>
            </a:r>
            <a:endParaRPr lang="pt-B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17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"/>
    </mc:Choice>
    <mc:Fallback>
      <p:transition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09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149813" y="1540698"/>
            <a:ext cx="504176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sei o que me fizestes, o facto</a:t>
            </a:r>
          </a:p>
          <a:p>
            <a:r>
              <a:rPr lang="pt-BR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que sem ti, sinto-me perdido...</a:t>
            </a:r>
          </a:p>
          <a:p>
            <a:r>
              <a:rPr lang="pt-BR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Caminhando vou e o meu olvido...</a:t>
            </a:r>
          </a:p>
          <a:p>
            <a:r>
              <a:rPr lang="pt-BR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Sentindo fugir-me, o dúctil tacto.</a:t>
            </a:r>
            <a:endParaRPr lang="pt-BR" sz="32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94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86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007836" y="1505105"/>
            <a:ext cx="512832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mundo parece mais rude, </a:t>
            </a:r>
            <a:r>
              <a:rPr lang="pt-BR" sz="32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acto</a:t>
            </a:r>
            <a:endParaRPr lang="pt-BR" sz="3200" b="1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Consumado! E eu vejo-me retido</a:t>
            </a:r>
          </a:p>
          <a:p>
            <a:pPr algn="ctr"/>
            <a:r>
              <a:rPr lang="pt-BR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mais inerte de mim! Envolvido</a:t>
            </a:r>
          </a:p>
          <a:p>
            <a:pPr algn="ctr"/>
            <a:r>
              <a:rPr lang="pt-BR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se num estranhíssimo pacto!</a:t>
            </a:r>
            <a:endParaRPr lang="pt-BR" sz="32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56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29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94985" y="1712068"/>
            <a:ext cx="501291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a distância, se intromete,</a:t>
            </a:r>
          </a:p>
          <a:p>
            <a:pPr algn="ctr"/>
            <a:r>
              <a:rPr lang="pt-BR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que só a nós diz respeito!</a:t>
            </a:r>
          </a:p>
          <a:p>
            <a:pPr algn="ctr"/>
            <a:r>
              <a:rPr lang="pt-BR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isso e muito mais inda promete.</a:t>
            </a:r>
            <a:endParaRPr lang="pt-BR" sz="32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05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61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87222" y="1786920"/>
            <a:ext cx="530626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Forças estranhas, que nos isolam...</a:t>
            </a:r>
          </a:p>
          <a:p>
            <a:pPr algn="ctr"/>
            <a:r>
              <a:rPr lang="pt-BR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Dor atroz, que invade o meu peito!</a:t>
            </a:r>
          </a:p>
          <a:p>
            <a:pPr algn="ctr"/>
            <a:r>
              <a:rPr lang="pt-BR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Elas, e mais ninguém, nos imolam...</a:t>
            </a:r>
            <a:endParaRPr lang="pt-BR" sz="32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64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20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77047" y="4387174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28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642042" y="4387174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29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63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64584" y="904673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Michael </a:t>
            </a:r>
            <a:r>
              <a:rPr lang="pt-BR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Bublé</a:t>
            </a:r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-Home Instrumental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27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:fad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</TotalTime>
  <Words>148</Words>
  <Application>Microsoft Office PowerPoint</Application>
  <PresentationFormat>Apresentação na tela (16:9)</PresentationFormat>
  <Paragraphs>27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French Script MT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16</cp:revision>
  <dcterms:created xsi:type="dcterms:W3CDTF">2020-01-11T14:25:10Z</dcterms:created>
  <dcterms:modified xsi:type="dcterms:W3CDTF">2020-02-28T00:54:03Z</dcterms:modified>
</cp:coreProperties>
</file>