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59" r:id="rId5"/>
    <p:sldId id="260" r:id="rId6"/>
    <p:sldId id="265" r:id="rId7"/>
    <p:sldId id="261" r:id="rId8"/>
    <p:sldId id="266" r:id="rId9"/>
    <p:sldId id="262" r:id="rId10"/>
    <p:sldId id="267" r:id="rId11"/>
    <p:sldId id="264" r:id="rId12"/>
    <p:sldId id="268" r:id="rId13"/>
    <p:sldId id="258" r:id="rId14"/>
    <p:sldId id="263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48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DECE-4D3D-4E54-B6A2-12F8E1E66C58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88606-9A76-4A3A-AE0C-83E4D12D97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9645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DECE-4D3D-4E54-B6A2-12F8E1E66C58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88606-9A76-4A3A-AE0C-83E4D12D97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5677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DECE-4D3D-4E54-B6A2-12F8E1E66C58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88606-9A76-4A3A-AE0C-83E4D12D97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1363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DECE-4D3D-4E54-B6A2-12F8E1E66C58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88606-9A76-4A3A-AE0C-83E4D12D97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996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DECE-4D3D-4E54-B6A2-12F8E1E66C58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88606-9A76-4A3A-AE0C-83E4D12D97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3550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DECE-4D3D-4E54-B6A2-12F8E1E66C58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88606-9A76-4A3A-AE0C-83E4D12D97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1278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DECE-4D3D-4E54-B6A2-12F8E1E66C58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88606-9A76-4A3A-AE0C-83E4D12D97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8577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DECE-4D3D-4E54-B6A2-12F8E1E66C58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88606-9A76-4A3A-AE0C-83E4D12D97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4112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DECE-4D3D-4E54-B6A2-12F8E1E66C58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88606-9A76-4A3A-AE0C-83E4D12D97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9586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DECE-4D3D-4E54-B6A2-12F8E1E66C58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88606-9A76-4A3A-AE0C-83E4D12D97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785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DECE-4D3D-4E54-B6A2-12F8E1E66C58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88606-9A76-4A3A-AE0C-83E4D12D97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4027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ADECE-4D3D-4E54-B6A2-12F8E1E66C58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588606-9A76-4A3A-AE0C-83E4D12D97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4329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8.png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3.png"/><Relationship Id="rId4" Type="http://schemas.microsoft.com/office/2007/relationships/hdphoto" Target="../media/hdphoto8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Richard Clayderman   Diamant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9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4" y="0"/>
            <a:ext cx="374514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3341511" y="494258"/>
            <a:ext cx="487966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Homenagem aos que nos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visitam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dia à dia, aos  que estão mais 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perto de nós, por serem amigos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sentirem alegria, ou tristeza, por 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serem poetas, formatadores, amigos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Por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ler poemas e sentirem inspiração...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Enfim, aos que de uma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de outra,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valorizam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Poetas!!!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Beijos,</a:t>
            </a:r>
          </a:p>
          <a:p>
            <a:pPr algn="ctr"/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025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928025" y="1245140"/>
            <a:ext cx="3589507" cy="11754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9148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Interação!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rgbClr val="9148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945531" y="2926411"/>
            <a:ext cx="3231245" cy="78794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5400" b="1" cap="none" spc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359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rippl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970" y="0"/>
            <a:ext cx="504076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15" y="0"/>
            <a:ext cx="519916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050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r"/>
      </p:transition>
    </mc:Choice>
    <mc:Fallback>
      <p:transition spd="slow" advTm="3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84795" y="802035"/>
            <a:ext cx="579838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Estou aqui!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Muito obrigada por estar também!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ti, não seria tão valioso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Estar aqui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Tua tristeza é minha alegria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Tua tristeza é minha tristeza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 sonho o meu sonho...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436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162" y="0"/>
            <a:ext cx="464348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30" y="0"/>
            <a:ext cx="494581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04949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32261" y="1138137"/>
            <a:ext cx="493757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Aprendi com os poemas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Sonhar acordada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Criando também meus sonhos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Aprendi a emoção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Dos primeiros versos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primeiros passos...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085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52" y="0"/>
            <a:ext cx="528962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56434" y="0"/>
            <a:ext cx="470818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10035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9066" y="924128"/>
            <a:ext cx="551465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dessa interação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Sentir presença ou ausência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nossa inspiração...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Lembrando valores com saudade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poemas que cativam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Sempre esperando um retorno.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98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1" y="330740"/>
            <a:ext cx="8599251" cy="46887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60195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67025" y="1138136"/>
            <a:ext cx="529984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Agradeço à Deus tua existência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Somos aprendizes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Nessa escolha repartida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valores inspirados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liberdade de criar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Felizes por sermos livres...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577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28" y="0"/>
            <a:ext cx="512833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265" y="0"/>
            <a:ext cx="459419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4455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634247" y="4260715"/>
            <a:ext cx="23166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457217" y="4231532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31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 dir="r"/>
      </p:transition>
    </mc:Choice>
    <mc:Fallback>
      <p:transition spd="slow" advTm="3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28027" y="986700"/>
            <a:ext cx="6178294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Cema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Raizer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Richard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Clayderman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-Diamante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581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window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</TotalTime>
  <Words>208</Words>
  <Application>Microsoft Office PowerPoint</Application>
  <PresentationFormat>Apresentação na tela (16:9)</PresentationFormat>
  <Paragraphs>49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2019-08-14T21:25:12Z</dcterms:created>
  <dcterms:modified xsi:type="dcterms:W3CDTF">2019-08-25T14:54:59Z</dcterms:modified>
</cp:coreProperties>
</file>