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0" r:id="rId5"/>
    <p:sldId id="261" r:id="rId6"/>
    <p:sldId id="269" r:id="rId7"/>
    <p:sldId id="262" r:id="rId8"/>
    <p:sldId id="263" r:id="rId9"/>
    <p:sldId id="270" r:id="rId10"/>
    <p:sldId id="265" r:id="rId11"/>
    <p:sldId id="264" r:id="rId12"/>
    <p:sldId id="271" r:id="rId13"/>
    <p:sldId id="266" r:id="rId14"/>
    <p:sldId id="259" r:id="rId15"/>
    <p:sldId id="258" r:id="rId16"/>
    <p:sldId id="267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9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847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244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617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4952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783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58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720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808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778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68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66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9F6F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7ECE7-A4D7-44BE-B167-FB42801D5444}" type="datetimeFigureOut">
              <a:rPr lang="pt-BR" smtClean="0"/>
              <a:t>26/07/2021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9C69B-A77F-45E9-BBF0-0B089D293C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6625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aquete, velho, mulher, andando de&#10;&#10;Descrição gerada automaticamente">
            <a:extLst>
              <a:ext uri="{FF2B5EF4-FFF2-40B4-BE49-F238E27FC236}">
                <a16:creationId xmlns:a16="http://schemas.microsoft.com/office/drawing/2014/main" id="{1AA18808-B797-4F63-8D07-CD9311DC21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PERFECT - ED SHEERAN ( SAX COVER)">
            <a:hlinkClick r:id="" action="ppaction://media"/>
            <a:extLst>
              <a:ext uri="{FF2B5EF4-FFF2-40B4-BE49-F238E27FC236}">
                <a16:creationId xmlns:a16="http://schemas.microsoft.com/office/drawing/2014/main" id="{62663056-5855-4D01-9FFB-6216294100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5009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2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096B7870-C16F-4776-91EA-1123E6045B86}"/>
              </a:ext>
            </a:extLst>
          </p:cNvPr>
          <p:cNvSpPr/>
          <p:nvPr/>
        </p:nvSpPr>
        <p:spPr>
          <a:xfrm>
            <a:off x="2727172" y="1043609"/>
            <a:ext cx="3530630" cy="129792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Navegar (Amar)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CF755BD-FA3E-481E-BA7E-EB6ABBA3F291}"/>
              </a:ext>
            </a:extLst>
          </p:cNvPr>
          <p:cNvSpPr/>
          <p:nvPr/>
        </p:nvSpPr>
        <p:spPr>
          <a:xfrm>
            <a:off x="2128471" y="2801971"/>
            <a:ext cx="4887059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Sônia </a:t>
            </a:r>
            <a:r>
              <a:rPr lang="pt-BR" sz="4050" b="1" dirty="0" err="1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4050" b="1" dirty="0"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516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aquete, velho, mulher, andando de&#10;&#10;Descrição gerada automaticamente">
            <a:extLst>
              <a:ext uri="{FF2B5EF4-FFF2-40B4-BE49-F238E27FC236}">
                <a16:creationId xmlns:a16="http://schemas.microsoft.com/office/drawing/2014/main" id="{8613368B-214E-4FD0-96D6-2D34FEFA2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atureza, andando de, água, homem&#10;&#10;Descrição gerada automaticamente">
            <a:extLst>
              <a:ext uri="{FF2B5EF4-FFF2-40B4-BE49-F238E27FC236}">
                <a16:creationId xmlns:a16="http://schemas.microsoft.com/office/drawing/2014/main" id="{48BFF0A1-E989-4281-AC63-C8ADF28EE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A995D09-A355-492E-8B46-C412C20759C4}"/>
              </a:ext>
            </a:extLst>
          </p:cNvPr>
          <p:cNvSpPr txBox="1"/>
          <p:nvPr/>
        </p:nvSpPr>
        <p:spPr>
          <a:xfrm>
            <a:off x="2697584" y="1461053"/>
            <a:ext cx="36102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Amores são naus à deriva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Náufragos em alto mar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Navega...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ondas do meu amar</a:t>
            </a:r>
          </a:p>
        </p:txBody>
      </p:sp>
    </p:spTree>
    <p:extLst>
      <p:ext uri="{BB962C8B-B14F-4D97-AF65-F5344CB8AC3E}">
        <p14:creationId xmlns:p14="http://schemas.microsoft.com/office/powerpoint/2010/main" val="243487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fad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EBBF37-F403-41DF-B41F-FA94A5E60131}"/>
              </a:ext>
            </a:extLst>
          </p:cNvPr>
          <p:cNvSpPr txBox="1"/>
          <p:nvPr/>
        </p:nvSpPr>
        <p:spPr>
          <a:xfrm>
            <a:off x="2548137" y="1232453"/>
            <a:ext cx="3902030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Amamos o mesmo infinito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Estamos no balanço do mar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Admiramos a mesma lua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comando do leme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me navegar ...</a:t>
            </a:r>
          </a:p>
        </p:txBody>
      </p:sp>
    </p:spTree>
    <p:extLst>
      <p:ext uri="{BB962C8B-B14F-4D97-AF65-F5344CB8AC3E}">
        <p14:creationId xmlns:p14="http://schemas.microsoft.com/office/powerpoint/2010/main" val="181852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aquete, velho, mulher, andando de&#10;&#10;Descrição gerada automaticamente">
            <a:extLst>
              <a:ext uri="{FF2B5EF4-FFF2-40B4-BE49-F238E27FC236}">
                <a16:creationId xmlns:a16="http://schemas.microsoft.com/office/drawing/2014/main" id="{8613368B-214E-4FD0-96D6-2D34FEFA2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ássaro, grama, água, grande&#10;&#10;Descrição gerada automaticamente">
            <a:extLst>
              <a:ext uri="{FF2B5EF4-FFF2-40B4-BE49-F238E27FC236}">
                <a16:creationId xmlns:a16="http://schemas.microsoft.com/office/drawing/2014/main" id="{E0ADE5AF-8B4B-4148-82DF-CF02847DC4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989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newsflash/>
      </p:transition>
    </mc:Choice>
    <mc:Fallback>
      <p:transition spd="slow" advTm="3000">
        <p:newsfla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FFB709-83CD-4604-8260-D237D0413D6C}"/>
              </a:ext>
            </a:extLst>
          </p:cNvPr>
          <p:cNvSpPr txBox="1"/>
          <p:nvPr/>
        </p:nvSpPr>
        <p:spPr>
          <a:xfrm>
            <a:off x="2766858" y="1401417"/>
            <a:ext cx="36102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Marejar nos teus olhos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me ficar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Acalenta me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Ouvindo as ondas do mar</a:t>
            </a:r>
          </a:p>
        </p:txBody>
      </p:sp>
    </p:spTree>
    <p:extLst>
      <p:ext uri="{BB962C8B-B14F-4D97-AF65-F5344CB8AC3E}">
        <p14:creationId xmlns:p14="http://schemas.microsoft.com/office/powerpoint/2010/main" val="381292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fade/>
      </p:transition>
    </mc:Choice>
    <mc:Fallback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D010DF-6491-4CDF-85B4-0D80E598616C}"/>
              </a:ext>
            </a:extLst>
          </p:cNvPr>
          <p:cNvSpPr txBox="1"/>
          <p:nvPr/>
        </p:nvSpPr>
        <p:spPr>
          <a:xfrm>
            <a:off x="2338857" y="1411357"/>
            <a:ext cx="446628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marujo navegador...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tantos mares navegou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Chegastes...no meu porto seguro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Ancorado ficou...</a:t>
            </a:r>
          </a:p>
        </p:txBody>
      </p:sp>
    </p:spTree>
    <p:extLst>
      <p:ext uri="{BB962C8B-B14F-4D97-AF65-F5344CB8AC3E}">
        <p14:creationId xmlns:p14="http://schemas.microsoft.com/office/powerpoint/2010/main" val="2003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fade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aquete, velho, mulher, andando de&#10;&#10;Descrição gerada automaticamente">
            <a:extLst>
              <a:ext uri="{FF2B5EF4-FFF2-40B4-BE49-F238E27FC236}">
                <a16:creationId xmlns:a16="http://schemas.microsoft.com/office/drawing/2014/main" id="{8613368B-214E-4FD0-96D6-2D34FEFA2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41436776-A7D9-4C2F-9CEC-74ECA0A919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471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AEAE43D-3128-44C5-8E86-42A504812249}"/>
              </a:ext>
            </a:extLst>
          </p:cNvPr>
          <p:cNvSpPr txBox="1"/>
          <p:nvPr/>
        </p:nvSpPr>
        <p:spPr>
          <a:xfrm>
            <a:off x="1241601" y="1272208"/>
            <a:ext cx="666079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conforto...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calor dos meus abraços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Admirando o mar...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Abandone se, navegue na calmaria do meu olhar</a:t>
            </a:r>
          </a:p>
        </p:txBody>
      </p:sp>
    </p:spTree>
    <p:extLst>
      <p:ext uri="{BB962C8B-B14F-4D97-AF65-F5344CB8AC3E}">
        <p14:creationId xmlns:p14="http://schemas.microsoft.com/office/powerpoint/2010/main" val="388705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fade/>
      </p:transition>
    </mc:Choice>
    <mc:Fallback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89F09AF-35B2-4130-A49E-ED762562A6BD}"/>
              </a:ext>
            </a:extLst>
          </p:cNvPr>
          <p:cNvSpPr txBox="1"/>
          <p:nvPr/>
        </p:nvSpPr>
        <p:spPr>
          <a:xfrm>
            <a:off x="1960548" y="1490870"/>
            <a:ext cx="52229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Adoro quando passeia pelo meu corpo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 tocar...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Discretamente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solitude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do teu olhar</a:t>
            </a:r>
          </a:p>
        </p:txBody>
      </p:sp>
    </p:spTree>
    <p:extLst>
      <p:ext uri="{BB962C8B-B14F-4D97-AF65-F5344CB8AC3E}">
        <p14:creationId xmlns:p14="http://schemas.microsoft.com/office/powerpoint/2010/main" val="424092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fade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aquete, velho, mulher, andando de&#10;&#10;Descrição gerada automaticamente">
            <a:extLst>
              <a:ext uri="{FF2B5EF4-FFF2-40B4-BE49-F238E27FC236}">
                <a16:creationId xmlns:a16="http://schemas.microsoft.com/office/drawing/2014/main" id="{8613368B-214E-4FD0-96D6-2D34FEFA2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ulher com a mão no rosto&#10;&#10;Descrição gerada automaticamente com confiança média">
            <a:extLst>
              <a:ext uri="{FF2B5EF4-FFF2-40B4-BE49-F238E27FC236}">
                <a16:creationId xmlns:a16="http://schemas.microsoft.com/office/drawing/2014/main" id="{A9624536-BF85-46E7-AC3D-1ECFEED311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345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648588-5D88-48FF-BAA8-5C5D25050A7E}"/>
              </a:ext>
            </a:extLst>
          </p:cNvPr>
          <p:cNvSpPr txBox="1"/>
          <p:nvPr/>
        </p:nvSpPr>
        <p:spPr>
          <a:xfrm>
            <a:off x="2265876" y="1063487"/>
            <a:ext cx="434926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Navegas...no meu íntimo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Toca me ao Poetizar...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Temos todo o tempo do mundo,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Marujo...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desejo no teu mundo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Navegar ...</a:t>
            </a:r>
          </a:p>
        </p:txBody>
      </p:sp>
    </p:spTree>
    <p:extLst>
      <p:ext uri="{BB962C8B-B14F-4D97-AF65-F5344CB8AC3E}">
        <p14:creationId xmlns:p14="http://schemas.microsoft.com/office/powerpoint/2010/main" val="26445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fade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aquete, velho, mulher, andando de&#10;&#10;Descrição gerada automaticamente">
            <a:extLst>
              <a:ext uri="{FF2B5EF4-FFF2-40B4-BE49-F238E27FC236}">
                <a16:creationId xmlns:a16="http://schemas.microsoft.com/office/drawing/2014/main" id="{8613368B-214E-4FD0-96D6-2D34FEFA2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Imagem digital fictícia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F071D737-E39E-4014-9A55-429788917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81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Menina com laço na cabeça&#10;&#10;Descrição gerada automaticamente com confiança média">
            <a:extLst>
              <a:ext uri="{FF2B5EF4-FFF2-40B4-BE49-F238E27FC236}">
                <a16:creationId xmlns:a16="http://schemas.microsoft.com/office/drawing/2014/main" id="{C112F40E-9715-4967-8C92-504C5CD65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24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lho, sujo&#10;&#10;Descrição gerada automaticamente">
            <a:extLst>
              <a:ext uri="{FF2B5EF4-FFF2-40B4-BE49-F238E27FC236}">
                <a16:creationId xmlns:a16="http://schemas.microsoft.com/office/drawing/2014/main" id="{8BF2300D-BFC2-4319-996A-89A8287B3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C76B975-68DA-4970-9508-60EDF193F63D}"/>
              </a:ext>
            </a:extLst>
          </p:cNvPr>
          <p:cNvSpPr txBox="1"/>
          <p:nvPr/>
        </p:nvSpPr>
        <p:spPr>
          <a:xfrm>
            <a:off x="1698384" y="1082881"/>
            <a:ext cx="5327100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Sônia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Perfect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-Ed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Sheeran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(Saxofone Cover Adner)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581601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curtains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197</Words>
  <Application>Microsoft Office PowerPoint</Application>
  <PresentationFormat>Apresentação na tela (16:9)</PresentationFormat>
  <Paragraphs>42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2021-07-21T01:27:53Z</dcterms:created>
  <dcterms:modified xsi:type="dcterms:W3CDTF">2021-07-27T01:11:16Z</dcterms:modified>
</cp:coreProperties>
</file>