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9" r:id="rId4"/>
    <p:sldId id="265" r:id="rId5"/>
    <p:sldId id="257" r:id="rId6"/>
    <p:sldId id="262" r:id="rId7"/>
    <p:sldId id="268" r:id="rId8"/>
    <p:sldId id="266" r:id="rId9"/>
    <p:sldId id="269" r:id="rId10"/>
    <p:sldId id="263" r:id="rId11"/>
    <p:sldId id="270" r:id="rId12"/>
    <p:sldId id="261" r:id="rId13"/>
    <p:sldId id="260" r:id="rId14"/>
    <p:sldId id="264" r:id="rId15"/>
    <p:sldId id="271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0" d="100"/>
          <a:sy n="90" d="100"/>
        </p:scale>
        <p:origin x="1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191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53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47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5937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70266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851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529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75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8205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9058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8597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67D9F-7B1F-4891-8DB0-B4C42D4A4CE7}" type="datetimeFigureOut">
              <a:rPr lang="pt-BR" smtClean="0"/>
              <a:t>30/03/2018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B74DD-2008-44B7-986B-BBA88FB3E9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430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Sad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1798" y="23594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74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24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678754" y="1195685"/>
            <a:ext cx="510556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Brisas de Outono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50204" y="2889115"/>
            <a:ext cx="3664385" cy="99475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Poeta Descalço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11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349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620" y="280495"/>
            <a:ext cx="3941379" cy="458250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7" name="CaixaDeTexto 6"/>
          <p:cNvSpPr txBox="1"/>
          <p:nvPr/>
        </p:nvSpPr>
        <p:spPr>
          <a:xfrm>
            <a:off x="1777904" y="886042"/>
            <a:ext cx="290175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Despede-se sem adeus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tórrido verão.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sinto no rosto as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brisas de outono.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arautos dos bons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dias que virão.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rede, deito-me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embriagado de sono.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32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93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620" y="280495"/>
            <a:ext cx="3941379" cy="458250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2" name="CaixaDeTexto 1"/>
          <p:cNvSpPr txBox="1"/>
          <p:nvPr/>
        </p:nvSpPr>
        <p:spPr>
          <a:xfrm>
            <a:off x="427470" y="903890"/>
            <a:ext cx="57315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Folhas secas despencam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florida árvore.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Suave aragem as trás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minha varanda.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Formam um tapete no frio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chão de mármore.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elas chega-me um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olor de lavanda.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22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0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620" y="280495"/>
            <a:ext cx="3941379" cy="458250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2" name="CaixaDeTexto 1"/>
          <p:cNvSpPr txBox="1"/>
          <p:nvPr/>
        </p:nvSpPr>
        <p:spPr>
          <a:xfrm>
            <a:off x="761675" y="1017477"/>
            <a:ext cx="481734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luar salpica de prata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tapete folheado.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Deslumbrado, recuso-me a nele pisar.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Permaneço na rede,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feliz e encantado.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Presente da natureza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veio ofertar.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80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9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620" y="280495"/>
            <a:ext cx="3941379" cy="4582509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2" name="CaixaDeTexto 1"/>
          <p:cNvSpPr txBox="1"/>
          <p:nvPr/>
        </p:nvSpPr>
        <p:spPr>
          <a:xfrm>
            <a:off x="1066551" y="802034"/>
            <a:ext cx="413606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Apego-me ao momento,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o tempo é implacável.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Arrastado por ele sou,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 mínima dó ou piedade.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Temo o frio inverno que virá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forma inapelável.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este outono,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se for, deixará saudade.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563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circle/>
      </p:transition>
    </mc:Choice>
    <mc:Fallback>
      <p:transition spd="slow" advTm="1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8" b="7978"/>
          <a:stretch/>
        </p:blipFill>
        <p:spPr>
          <a:xfrm>
            <a:off x="1" y="1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100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32899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87092" y="4620280"/>
            <a:ext cx="1635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536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switch dir="r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0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2" y="335113"/>
            <a:ext cx="4316445" cy="4473274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5" name="CaixaDeTexto 4"/>
          <p:cNvSpPr txBox="1"/>
          <p:nvPr/>
        </p:nvSpPr>
        <p:spPr>
          <a:xfrm>
            <a:off x="2779758" y="335113"/>
            <a:ext cx="6364242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Ary Franco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Sad Song</a:t>
            </a:r>
          </a:p>
          <a:p>
            <a:pPr algn="ctr"/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45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185</Words>
  <Application>Microsoft Office PowerPoint</Application>
  <PresentationFormat>Apresentação na tela (16:9)</PresentationFormat>
  <Paragraphs>49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2018-03-26T13:55:05Z</dcterms:created>
  <dcterms:modified xsi:type="dcterms:W3CDTF">2018-03-30T23:25:12Z</dcterms:modified>
</cp:coreProperties>
</file>