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9" r:id="rId3"/>
    <p:sldId id="257" r:id="rId4"/>
    <p:sldId id="264" r:id="rId5"/>
    <p:sldId id="260" r:id="rId6"/>
    <p:sldId id="265" r:id="rId7"/>
    <p:sldId id="263" r:id="rId8"/>
    <p:sldId id="266" r:id="rId9"/>
    <p:sldId id="262" r:id="rId10"/>
    <p:sldId id="258" r:id="rId11"/>
    <p:sldId id="267" r:id="rId12"/>
    <p:sldId id="268" r:id="rId13"/>
    <p:sldId id="259" r:id="rId14"/>
    <p:sldId id="270" r:id="rId15"/>
    <p:sldId id="261" r:id="rId16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6" d="100"/>
          <a:sy n="96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39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E354AF-08AE-4B61-9436-426D061CA3AB}" type="datetimeFigureOut">
              <a:rPr lang="pt-BR" smtClean="0"/>
              <a:t>13/10/2023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F25ED-44AE-40E5-AEB5-A0434D647E1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385790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E354AF-08AE-4B61-9436-426D061CA3AB}" type="datetimeFigureOut">
              <a:rPr lang="pt-BR" smtClean="0"/>
              <a:t>13/10/2023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F25ED-44AE-40E5-AEB5-A0434D647E1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778726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E354AF-08AE-4B61-9436-426D061CA3AB}" type="datetimeFigureOut">
              <a:rPr lang="pt-BR" smtClean="0"/>
              <a:t>13/10/2023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F25ED-44AE-40E5-AEB5-A0434D647E1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44433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E354AF-08AE-4B61-9436-426D061CA3AB}" type="datetimeFigureOut">
              <a:rPr lang="pt-BR" smtClean="0"/>
              <a:t>13/10/2023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F25ED-44AE-40E5-AEB5-A0434D647E1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2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E354AF-08AE-4B61-9436-426D061CA3AB}" type="datetimeFigureOut">
              <a:rPr lang="pt-BR" smtClean="0"/>
              <a:t>13/10/2023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F25ED-44AE-40E5-AEB5-A0434D647E1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554640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E354AF-08AE-4B61-9436-426D061CA3AB}" type="datetimeFigureOut">
              <a:rPr lang="pt-BR" smtClean="0"/>
              <a:t>13/10/2023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F25ED-44AE-40E5-AEB5-A0434D647E1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10010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E354AF-08AE-4B61-9436-426D061CA3AB}" type="datetimeFigureOut">
              <a:rPr lang="pt-BR" smtClean="0"/>
              <a:t>13/10/2023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F25ED-44AE-40E5-AEB5-A0434D647E1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835170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E354AF-08AE-4B61-9436-426D061CA3AB}" type="datetimeFigureOut">
              <a:rPr lang="pt-BR" smtClean="0"/>
              <a:t>13/10/2023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F25ED-44AE-40E5-AEB5-A0434D647E1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759666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E354AF-08AE-4B61-9436-426D061CA3AB}" type="datetimeFigureOut">
              <a:rPr lang="pt-BR" smtClean="0"/>
              <a:t>13/10/2023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F25ED-44AE-40E5-AEB5-A0434D647E1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002955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E354AF-08AE-4B61-9436-426D061CA3AB}" type="datetimeFigureOut">
              <a:rPr lang="pt-BR" smtClean="0"/>
              <a:t>13/10/2023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F25ED-44AE-40E5-AEB5-A0434D647E1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693933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E354AF-08AE-4B61-9436-426D061CA3AB}" type="datetimeFigureOut">
              <a:rPr lang="pt-BR" smtClean="0"/>
              <a:t>13/10/2023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F25ED-44AE-40E5-AEB5-A0434D647E1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766280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E354AF-08AE-4B61-9436-426D061CA3AB}" type="datetimeFigureOut">
              <a:rPr lang="pt-BR" smtClean="0"/>
              <a:t>13/10/2023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DF25ED-44AE-40E5-AEB5-A0434D647E1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721816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8D7AD0F7-BFB5-B998-66C2-EFCCF44400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2-Richard Clayderman - Rêve d Amour">
            <a:hlinkClick r:id="" action="ppaction://media"/>
            <a:extLst>
              <a:ext uri="{FF2B5EF4-FFF2-40B4-BE49-F238E27FC236}">
                <a16:creationId xmlns:a16="http://schemas.microsoft.com/office/drawing/2014/main" id="{391EAB74-0C4F-A718-7B96-DA5626BD913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831574" y="25717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2142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"/>
    </mc:Choice>
    <mc:Fallback xmlns="">
      <p:transition spd="slow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5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8D7AD0F7-BFB5-B998-66C2-EFCCF44400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C6A3934C-D875-54C7-4045-FFFADF8BAD0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6303" b="16303"/>
          <a:stretch/>
        </p:blipFill>
        <p:spPr>
          <a:xfrm>
            <a:off x="119269" y="0"/>
            <a:ext cx="8875643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6043850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3000">
        <p15:prstTrans prst="curtains"/>
      </p:transition>
    </mc:Choice>
    <mc:Fallback>
      <p:transition spd="slow" advTm="3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D4F1BBB0-BCB9-B3F1-EA15-6D3E8985FF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B9600528-1251-DE9A-4BC7-4EF86B437E3A}"/>
              </a:ext>
            </a:extLst>
          </p:cNvPr>
          <p:cNvSpPr/>
          <p:nvPr/>
        </p:nvSpPr>
        <p:spPr>
          <a:xfrm>
            <a:off x="3266650" y="1371600"/>
            <a:ext cx="2925429" cy="930173"/>
          </a:xfrm>
          <a:prstGeom prst="rect">
            <a:avLst/>
          </a:prstGeom>
          <a:noFill/>
        </p:spPr>
        <p:txBody>
          <a:bodyPr wrap="none" lIns="68580" tIns="34290" rIns="68580" bIns="34290" numCol="1">
            <a:prstTxWarp prst="textSto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050" b="1" dirty="0"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Entre Nós</a:t>
            </a:r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BF309A98-9455-C0A2-E985-399EC9072541}"/>
              </a:ext>
            </a:extLst>
          </p:cNvPr>
          <p:cNvSpPr/>
          <p:nvPr/>
        </p:nvSpPr>
        <p:spPr>
          <a:xfrm>
            <a:off x="3310947" y="3030139"/>
            <a:ext cx="2836835" cy="692498"/>
          </a:xfrm>
          <a:prstGeom prst="rect">
            <a:avLst/>
          </a:prstGeom>
          <a:noFill/>
        </p:spPr>
        <p:txBody>
          <a:bodyPr wrap="none" lIns="68580" tIns="34290" rIns="68580" bIns="34290" numCol="1">
            <a:prstTxWarp prst="textTriangle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050" b="1" dirty="0" err="1"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Neida</a:t>
            </a:r>
            <a:r>
              <a:rPr lang="pt-BR" sz="4050" b="1" dirty="0"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Rocha</a:t>
            </a:r>
          </a:p>
        </p:txBody>
      </p:sp>
    </p:spTree>
    <p:extLst>
      <p:ext uri="{BB962C8B-B14F-4D97-AF65-F5344CB8AC3E}">
        <p14:creationId xmlns:p14="http://schemas.microsoft.com/office/powerpoint/2010/main" val="40464233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9000">
        <p:pull dir="rd"/>
      </p:transition>
    </mc:Choice>
    <mc:Fallback>
      <p:transition spd="slow" advTm="9000">
        <p:pull dir="r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E5DCBF39-E7AD-B427-DE3C-DB55FBC7D1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A11ADD7C-7B71-2E6F-7EAC-D87DAB4642A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8942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3000">
        <p14:prism dir="u" isContent="1" isInverted="1"/>
      </p:transition>
    </mc:Choice>
    <mc:Fallback xmlns="">
      <p:transition spd="slow" advTm="3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D4F1BBB0-BCB9-B3F1-EA15-6D3E8985FF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F5B866B9-8744-7FD5-240C-0F391BBFE631}"/>
              </a:ext>
            </a:extLst>
          </p:cNvPr>
          <p:cNvSpPr txBox="1"/>
          <p:nvPr/>
        </p:nvSpPr>
        <p:spPr>
          <a:xfrm>
            <a:off x="2223440" y="1351722"/>
            <a:ext cx="4697120" cy="263149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Podes não ser o amor concreto,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mas é contigo que sonho.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Busco tua alma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em meus sonhos,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querendo que me entendas.</a:t>
            </a:r>
          </a:p>
        </p:txBody>
      </p:sp>
    </p:spTree>
    <p:extLst>
      <p:ext uri="{BB962C8B-B14F-4D97-AF65-F5344CB8AC3E}">
        <p14:creationId xmlns:p14="http://schemas.microsoft.com/office/powerpoint/2010/main" val="2937772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8000">
        <p:strips/>
      </p:transition>
    </mc:Choice>
    <mc:Fallback xmlns="">
      <p:transition spd="slow" advTm="8000">
        <p:strips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E5DCBF39-E7AD-B427-DE3C-DB55FBC7D1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57ED81FA-B612-5F3C-A7A0-19F58F094EA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16347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14:ferris dir="l"/>
      </p:transition>
    </mc:Choice>
    <mc:Fallback>
      <p:transition spd="slow" advTm="3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D4F1BBB0-BCB9-B3F1-EA15-6D3E8985FF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C75D7ED7-91A8-F1CB-FC30-23F9F0C4B9E4}"/>
              </a:ext>
            </a:extLst>
          </p:cNvPr>
          <p:cNvSpPr txBox="1"/>
          <p:nvPr/>
        </p:nvSpPr>
        <p:spPr>
          <a:xfrm>
            <a:off x="1625520" y="1500808"/>
            <a:ext cx="5892960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Sinto tua presença constante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querendo aproximar-te.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Brincamos de ser adultos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quando nossas almas ainda são jovens.</a:t>
            </a:r>
          </a:p>
        </p:txBody>
      </p:sp>
    </p:spTree>
    <p:extLst>
      <p:ext uri="{BB962C8B-B14F-4D97-AF65-F5344CB8AC3E}">
        <p14:creationId xmlns:p14="http://schemas.microsoft.com/office/powerpoint/2010/main" val="3655380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8000">
        <p:strips/>
      </p:transition>
    </mc:Choice>
    <mc:Fallback xmlns="">
      <p:transition spd="slow" advTm="8000">
        <p:strips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E5DCBF39-E7AD-B427-DE3C-DB55FBC7D1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9D7DF7B2-DC24-A4F7-6AC3-58F53CFEC3A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7940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3000">
        <p:fade/>
      </p:transition>
    </mc:Choice>
    <mc:Fallback xmlns="">
      <p:transition spd="slow" advTm="3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D4F1BBB0-BCB9-B3F1-EA15-6D3E8985FF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97363483-0B91-D0C7-1323-164589FE508F}"/>
              </a:ext>
            </a:extLst>
          </p:cNvPr>
          <p:cNvSpPr txBox="1"/>
          <p:nvPr/>
        </p:nvSpPr>
        <p:spPr>
          <a:xfrm>
            <a:off x="2958418" y="1411357"/>
            <a:ext cx="3227165" cy="263149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Esperarei por ti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 próxima nuvem,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para juntos,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vivermos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nosso ideal de Amor.</a:t>
            </a:r>
          </a:p>
        </p:txBody>
      </p:sp>
    </p:spTree>
    <p:extLst>
      <p:ext uri="{BB962C8B-B14F-4D97-AF65-F5344CB8AC3E}">
        <p14:creationId xmlns:p14="http://schemas.microsoft.com/office/powerpoint/2010/main" val="1584664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7000">
        <p:strips/>
      </p:transition>
    </mc:Choice>
    <mc:Fallback xmlns="">
      <p:transition spd="slow" advTm="7000">
        <p:strips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E5DCBF39-E7AD-B427-DE3C-DB55FBC7D1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5508F004-3105-9038-63EB-C7351289112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7992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3000">
        <p:circle/>
      </p:transition>
    </mc:Choice>
    <mc:Fallback xmlns="">
      <p:transition spd="slow" advTm="3000">
        <p:circl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D4F1BBB0-BCB9-B3F1-EA15-6D3E8985FF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71E87F96-8082-48F8-B133-5784796D4094}"/>
              </a:ext>
            </a:extLst>
          </p:cNvPr>
          <p:cNvSpPr txBox="1"/>
          <p:nvPr/>
        </p:nvSpPr>
        <p:spPr>
          <a:xfrm>
            <a:off x="2826520" y="1610139"/>
            <a:ext cx="3062057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Enquanto te espero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vivo em paz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 plenitude do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Amor Ideal.</a:t>
            </a:r>
          </a:p>
        </p:txBody>
      </p:sp>
    </p:spTree>
    <p:extLst>
      <p:ext uri="{BB962C8B-B14F-4D97-AF65-F5344CB8AC3E}">
        <p14:creationId xmlns:p14="http://schemas.microsoft.com/office/powerpoint/2010/main" val="2922315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6000">
        <p:strips/>
      </p:transition>
    </mc:Choice>
    <mc:Fallback xmlns="">
      <p:transition spd="slow" advTm="6000">
        <p:strips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E5DCBF39-E7AD-B427-DE3C-DB55FBC7D1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2B363469-394A-2B91-0003-9172AB78466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9241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3000">
        <p:comb/>
      </p:transition>
    </mc:Choice>
    <mc:Fallback xmlns="">
      <p:transition spd="slow" advTm="3000">
        <p:comb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>
            <a:extLst>
              <a:ext uri="{FF2B5EF4-FFF2-40B4-BE49-F238E27FC236}">
                <a16:creationId xmlns:a16="http://schemas.microsoft.com/office/drawing/2014/main" id="{195B95FA-CF94-9481-04E8-C95210FBC6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0033FCD6-CAFB-CE58-7F88-372B1515D9C4}"/>
              </a:ext>
            </a:extLst>
          </p:cNvPr>
          <p:cNvSpPr txBox="1"/>
          <p:nvPr/>
        </p:nvSpPr>
        <p:spPr>
          <a:xfrm rot="336620">
            <a:off x="1138793" y="3924355"/>
            <a:ext cx="1943161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Neida</a:t>
            </a:r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Rocha</a:t>
            </a: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53E07479-6885-180D-B780-CD91EAB320B8}"/>
              </a:ext>
            </a:extLst>
          </p:cNvPr>
          <p:cNvSpPr txBox="1"/>
          <p:nvPr/>
        </p:nvSpPr>
        <p:spPr>
          <a:xfrm rot="299068">
            <a:off x="5510212" y="3956082"/>
            <a:ext cx="2175596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3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3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7776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3000">
        <p14:reveal/>
      </p:transition>
    </mc:Choice>
    <mc:Fallback xmlns="">
      <p:transition spd="slow" advTm="3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8D7AD0F7-BFB5-B998-66C2-EFCCF44400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D88AB8D9-7DC7-81FC-5DA1-0CD6A4DEFE0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2986" b="12986"/>
          <a:stretch/>
        </p:blipFill>
        <p:spPr>
          <a:xfrm>
            <a:off x="400691" y="0"/>
            <a:ext cx="8537825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1224561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3000">
        <p15:prstTrans prst="peelOff"/>
      </p:transition>
    </mc:Choice>
    <mc:Fallback>
      <p:transition spd="slow" advTm="3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D4F1BBB0-BCB9-B3F1-EA15-6D3E8985FF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5EB653D2-34CE-DC1E-2FFA-49A11B19722C}"/>
              </a:ext>
            </a:extLst>
          </p:cNvPr>
          <p:cNvSpPr txBox="1"/>
          <p:nvPr/>
        </p:nvSpPr>
        <p:spPr>
          <a:xfrm>
            <a:off x="2017781" y="921298"/>
            <a:ext cx="5327100" cy="33239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</a:t>
            </a:r>
            <a:r>
              <a:rPr lang="pt-BR" sz="21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Neida</a:t>
            </a:r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Rocha</a:t>
            </a:r>
          </a:p>
          <a:p>
            <a:pPr algn="ct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</a:t>
            </a:r>
          </a:p>
          <a:p>
            <a:pPr algn="ctr"/>
            <a:r>
              <a:rPr lang="pt-BR" sz="21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Youtube:</a:t>
            </a:r>
          </a:p>
          <a:p>
            <a:pPr algn="ctr"/>
            <a:r>
              <a:rPr lang="pt-BR" sz="21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endParaRPr lang="pt-BR" sz="21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1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1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1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</p:txBody>
      </p:sp>
    </p:spTree>
    <p:extLst>
      <p:ext uri="{BB962C8B-B14F-4D97-AF65-F5344CB8AC3E}">
        <p14:creationId xmlns:p14="http://schemas.microsoft.com/office/powerpoint/2010/main" val="36983514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fallOver"/>
      </p:transition>
    </mc:Choice>
    <mc:Fallback>
      <p:transition spd="slow" advTm="16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169</TotalTime>
  <Words>130</Words>
  <Application>Microsoft Office PowerPoint</Application>
  <PresentationFormat>Apresentação na tela (16:9)</PresentationFormat>
  <Paragraphs>32</Paragraphs>
  <Slides>15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Fernanda</dc:creator>
  <cp:lastModifiedBy>Fernanda</cp:lastModifiedBy>
  <cp:revision>6</cp:revision>
  <dcterms:created xsi:type="dcterms:W3CDTF">2023-09-26T16:52:53Z</dcterms:created>
  <dcterms:modified xsi:type="dcterms:W3CDTF">2023-10-13T16:18:56Z</dcterms:modified>
</cp:coreProperties>
</file>