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5" r:id="rId4"/>
    <p:sldId id="259" r:id="rId5"/>
    <p:sldId id="267" r:id="rId6"/>
    <p:sldId id="260" r:id="rId7"/>
    <p:sldId id="264" r:id="rId8"/>
    <p:sldId id="261" r:id="rId9"/>
    <p:sldId id="266" r:id="rId10"/>
    <p:sldId id="262" r:id="rId11"/>
    <p:sldId id="270" r:id="rId12"/>
    <p:sldId id="269" r:id="rId13"/>
    <p:sldId id="268" r:id="rId14"/>
    <p:sldId id="258" r:id="rId15"/>
    <p:sldId id="263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193E7-0763-4818-8709-8F7081BD4EE2}" type="datetimeFigureOut">
              <a:rPr lang="pt-BR" smtClean="0"/>
              <a:t>28/02/2020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5077D-A5FB-466B-960D-3EF80A7E0E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3111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193E7-0763-4818-8709-8F7081BD4EE2}" type="datetimeFigureOut">
              <a:rPr lang="pt-BR" smtClean="0"/>
              <a:t>28/02/2020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5077D-A5FB-466B-960D-3EF80A7E0E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3968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193E7-0763-4818-8709-8F7081BD4EE2}" type="datetimeFigureOut">
              <a:rPr lang="pt-BR" smtClean="0"/>
              <a:t>28/02/2020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5077D-A5FB-466B-960D-3EF80A7E0E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9077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193E7-0763-4818-8709-8F7081BD4EE2}" type="datetimeFigureOut">
              <a:rPr lang="pt-BR" smtClean="0"/>
              <a:t>28/02/2020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5077D-A5FB-466B-960D-3EF80A7E0E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0466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193E7-0763-4818-8709-8F7081BD4EE2}" type="datetimeFigureOut">
              <a:rPr lang="pt-BR" smtClean="0"/>
              <a:t>28/02/2020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5077D-A5FB-466B-960D-3EF80A7E0E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4749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193E7-0763-4818-8709-8F7081BD4EE2}" type="datetimeFigureOut">
              <a:rPr lang="pt-BR" smtClean="0"/>
              <a:t>28/02/2020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5077D-A5FB-466B-960D-3EF80A7E0E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57258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193E7-0763-4818-8709-8F7081BD4EE2}" type="datetimeFigureOut">
              <a:rPr lang="pt-BR" smtClean="0"/>
              <a:t>28/02/2020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5077D-A5FB-466B-960D-3EF80A7E0E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6907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193E7-0763-4818-8709-8F7081BD4EE2}" type="datetimeFigureOut">
              <a:rPr lang="pt-BR" smtClean="0"/>
              <a:t>28/02/2020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5077D-A5FB-466B-960D-3EF80A7E0E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7418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193E7-0763-4818-8709-8F7081BD4EE2}" type="datetimeFigureOut">
              <a:rPr lang="pt-BR" smtClean="0"/>
              <a:t>28/02/2020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5077D-A5FB-466B-960D-3EF80A7E0E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5978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193E7-0763-4818-8709-8F7081BD4EE2}" type="datetimeFigureOut">
              <a:rPr lang="pt-BR" smtClean="0"/>
              <a:t>28/02/2020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5077D-A5FB-466B-960D-3EF80A7E0E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4837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193E7-0763-4818-8709-8F7081BD4EE2}" type="datetimeFigureOut">
              <a:rPr lang="pt-BR" smtClean="0"/>
              <a:t>28/02/2020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5077D-A5FB-466B-960D-3EF80A7E0E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3103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6193E7-0763-4818-8709-8F7081BD4EE2}" type="datetimeFigureOut">
              <a:rPr lang="pt-BR" smtClean="0"/>
              <a:t>28/02/2020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F5077D-A5FB-466B-960D-3EF80A7E0E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7391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8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Alan Walker   'All Falls Down' (Piano Orchestral Cover) by David Sol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59276" y="27241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824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955268" y="1156775"/>
            <a:ext cx="560089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Esse Jeito De Amar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562618" y="2517211"/>
            <a:ext cx="469421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Do Rosário </a:t>
            </a:r>
            <a:r>
              <a:rPr lang="pt-BR" sz="5400" b="1" cap="none" spc="0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Bessas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2732690" cy="5143500"/>
          </a:xfrm>
          <a:prstGeom prst="rect">
            <a:avLst/>
          </a:prstGeom>
          <a:effectLst>
            <a:softEdge rad="825500"/>
          </a:effectLst>
        </p:spPr>
      </p:pic>
    </p:spTree>
    <p:extLst>
      <p:ext uri="{BB962C8B-B14F-4D97-AF65-F5344CB8AC3E}">
        <p14:creationId xmlns:p14="http://schemas.microsoft.com/office/powerpoint/2010/main" val="365767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09" y="0"/>
            <a:ext cx="874516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50854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pageCurlSingl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88596" y="1048256"/>
            <a:ext cx="5638082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Ninguém jamais teve respostas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esse comportamento estranho,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gente chama de amar.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Sempre questionei essa chama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acende o olhar de quem ama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torna cego para o resto do mundo.</a:t>
            </a:r>
          </a:p>
        </p:txBody>
      </p:sp>
    </p:spTree>
    <p:extLst>
      <p:ext uri="{BB962C8B-B14F-4D97-AF65-F5344CB8AC3E}">
        <p14:creationId xmlns:p14="http://schemas.microsoft.com/office/powerpoint/2010/main" val="3953026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567" y="0"/>
            <a:ext cx="824905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028651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pageCurlSingle" invX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87615" y="1048256"/>
            <a:ext cx="544091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trajetória muda de maneira brusca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o destino do outro.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Esse apego que aproxima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quase uma paixão que alucina.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repente, um cabe direitinho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vida do outro.</a:t>
            </a:r>
          </a:p>
        </p:txBody>
      </p:sp>
    </p:spTree>
    <p:extLst>
      <p:ext uri="{BB962C8B-B14F-4D97-AF65-F5344CB8AC3E}">
        <p14:creationId xmlns:p14="http://schemas.microsoft.com/office/powerpoint/2010/main" val="1130680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split orient="vert"/>
      </p:transition>
    </mc:Choice>
    <mc:Fallback xmlns=""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196" y="0"/>
            <a:ext cx="855061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833185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pageCurlSingl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09662" y="1118681"/>
            <a:ext cx="531748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 realmente é amor,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apego cresce mais a cada dia,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Até que se acaba a própria vontade.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que antes se sonhou sozinho,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 de ser um  sonho só.</a:t>
            </a:r>
          </a:p>
        </p:txBody>
      </p:sp>
    </p:spTree>
    <p:extLst>
      <p:ext uri="{BB962C8B-B14F-4D97-AF65-F5344CB8AC3E}">
        <p14:creationId xmlns:p14="http://schemas.microsoft.com/office/powerpoint/2010/main" val="312463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98" y="0"/>
            <a:ext cx="880353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83684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pageCurlSingle" invX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36431" y="1585608"/>
            <a:ext cx="362952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vidas cruzadas,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sonhos se dividem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tudo se torna metade.</a:t>
            </a:r>
          </a:p>
        </p:txBody>
      </p:sp>
    </p:spTree>
    <p:extLst>
      <p:ext uri="{BB962C8B-B14F-4D97-AF65-F5344CB8AC3E}">
        <p14:creationId xmlns:p14="http://schemas.microsoft.com/office/powerpoint/2010/main" val="965142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6000">
        <p:split orient="vert"/>
      </p:transition>
    </mc:Choice>
    <mc:Fallback xmlns=""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86" y="0"/>
            <a:ext cx="861141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25763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pageCurlSingl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633912" y="729575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3200" b="1" dirty="0">
              <a:solidFill>
                <a:srgbClr val="70AD47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002808" y="1247372"/>
            <a:ext cx="563167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repente se vão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Caminhando por um caminho estreito,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o percurso é mão única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só aqueles que amam,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Sabem bem a direção.</a:t>
            </a:r>
          </a:p>
        </p:txBody>
      </p:sp>
    </p:spTree>
    <p:extLst>
      <p:ext uri="{BB962C8B-B14F-4D97-AF65-F5344CB8AC3E}">
        <p14:creationId xmlns:p14="http://schemas.microsoft.com/office/powerpoint/2010/main" val="427783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1" y="0"/>
            <a:ext cx="889108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85375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pageCurlSingle" invX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90664" y="4503907"/>
            <a:ext cx="34131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Do Rosário </a:t>
            </a:r>
            <a:r>
              <a:rPr lang="pt-BR" sz="28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Bessas</a:t>
            </a:r>
            <a:endParaRPr lang="pt-BR" sz="2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217" y="1015324"/>
            <a:ext cx="3784060" cy="311285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5885234" y="4503907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433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ipple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36092" y="1128408"/>
            <a:ext cx="5716630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Maria Do Rosário </a:t>
            </a:r>
            <a:r>
              <a:rPr lang="pt-BR" sz="20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Bessas</a:t>
            </a:r>
            <a:endParaRPr lang="pt-BR" sz="20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Alan Walker-’</a:t>
            </a:r>
            <a:r>
              <a:rPr lang="pt-BR" sz="20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All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Falls Down’(Piano </a:t>
            </a:r>
            <a:r>
              <a:rPr lang="pt-BR" sz="20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by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David Soli)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33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4000">
        <p15:prstTrans prst="fractur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172</TotalTime>
  <Words>205</Words>
  <Application>Microsoft Office PowerPoint</Application>
  <PresentationFormat>Apresentação na tela (16:9)</PresentationFormat>
  <Paragraphs>38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2020-02-25T02:20:26Z</dcterms:created>
  <dcterms:modified xsi:type="dcterms:W3CDTF">2020-02-29T01:34:56Z</dcterms:modified>
</cp:coreProperties>
</file>