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60" r:id="rId4"/>
    <p:sldId id="279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7" r:id="rId18"/>
    <p:sldId id="271" r:id="rId19"/>
    <p:sldId id="272" r:id="rId20"/>
    <p:sldId id="273" r:id="rId21"/>
    <p:sldId id="274" r:id="rId22"/>
    <p:sldId id="275" r:id="rId23"/>
    <p:sldId id="276" r:id="rId24"/>
    <p:sldId id="257" r:id="rId2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9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2758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629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6738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6757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387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7122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2200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203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971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0569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5275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97F65-F5B4-48CC-8B63-58D3431CB7BE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6B494-AD3B-4263-B2FB-C10A2B32D0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5139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89146" y="1443109"/>
            <a:ext cx="5938501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Lugar...Um Sentimento</a:t>
            </a:r>
            <a:endParaRPr lang="pt-BR" sz="405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560548" y="2766414"/>
            <a:ext cx="239569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405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Andrea Bocelli e Catherine McPhee -Can't Help Falling In Lov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3739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33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165105" y="1284668"/>
            <a:ext cx="718658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Existe um lugar dentro de você que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guardar o bem ou mal dependendo do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acrescentar e der importância.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lugar sensível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as vezes, resistente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mudanças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traz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consigo o dom de produzir o que você desejar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seu coração e possui todos os sentimentos mais profundos.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362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45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366282" y="1186509"/>
            <a:ext cx="6784230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como um jardim, que só pode ser belo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desde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regado com tudo que há de puro e verdadeiro.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Mantenha sua esperança acesa e não </a:t>
            </a:r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ervas do ressentimento crescerem e o sufocar.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Insista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plantar sementes de amor e as cultive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transforma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enriquece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dá vida a este precioso lugar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Isis Rodrigues</a:t>
            </a:r>
            <a:endParaRPr lang="pt-BR" sz="21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669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0">
        <p:blinds dir="vert"/>
      </p:transition>
    </mc:Choice>
    <mc:Fallback>
      <p:transition spd="slow" advTm="2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829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329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69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3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80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61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/>
      </p:transition>
    </mc:Choice>
    <mc:Fallback>
      <p:transition spd="slow" advTm="2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46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1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01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11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ld"/>
      </p:transition>
    </mc:Choice>
    <mc:Fallback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000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trips dir="rd"/>
      </p:transition>
    </mc:Choice>
    <mc:Fallback>
      <p:transition spd="slow" advTm="2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13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/>
    </mc:Choice>
    <mc:Fallback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75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522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8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00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15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ld"/>
      </p:transition>
    </mc:Choice>
    <mc:Fallback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09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ipe dir="u"/>
      </p:transition>
    </mc:Choice>
    <mc:Fallback>
      <p:transition spd="slow" advTm="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2139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wedge/>
      </p:transition>
    </mc:Choice>
    <mc:Fallback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98" y="282879"/>
            <a:ext cx="3514414" cy="431587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4103839" y="713005"/>
            <a:ext cx="5040161" cy="45704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Ísis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Rodrigues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Andrea Bocelli e Catherine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McPhee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</a:p>
          <a:p>
            <a:pPr algn="ctr"/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Can’t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Help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Falling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Love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60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172</Words>
  <Application>Microsoft Office PowerPoint</Application>
  <PresentationFormat>Apresentação na tela (16:9)</PresentationFormat>
  <Paragraphs>29</Paragraphs>
  <Slides>24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2019-01-06T15:17:48Z</dcterms:created>
  <dcterms:modified xsi:type="dcterms:W3CDTF">2019-01-07T16:52:14Z</dcterms:modified>
</cp:coreProperties>
</file>