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0" r:id="rId3"/>
    <p:sldId id="257" r:id="rId4"/>
    <p:sldId id="259" r:id="rId5"/>
    <p:sldId id="265" r:id="rId6"/>
    <p:sldId id="268" r:id="rId7"/>
    <p:sldId id="263" r:id="rId8"/>
    <p:sldId id="269" r:id="rId9"/>
    <p:sldId id="266" r:id="rId10"/>
    <p:sldId id="270" r:id="rId11"/>
    <p:sldId id="267" r:id="rId12"/>
    <p:sldId id="272" r:id="rId13"/>
    <p:sldId id="264" r:id="rId14"/>
    <p:sldId id="261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93300"/>
    <a:srgbClr val="FFCC99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739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4270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3180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282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838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282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97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773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10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928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995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10AFF-19D2-4F6C-8F1C-E1E0FF4313F2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CD9CC-2B3A-42D9-8FA4-F24E8BDDE0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493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hadows - Giovanni Marradi - piano - INSTRUMENTAL-[AudioTrimmer.com]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606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89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0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">
        <p14:window dir="vert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474376">
            <a:off x="4435844" y="997828"/>
            <a:ext cx="2769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Partida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 rot="430157">
            <a:off x="4250987" y="2732117"/>
            <a:ext cx="2608257" cy="6112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Laura Lopes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848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85598" y="933856"/>
            <a:ext cx="322395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mar, era cor de prata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lua vinha beijar...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estrelas, diamantes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as ondas a brilhar;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Deus eu era grata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poder contemplar...!</a:t>
            </a:r>
          </a:p>
        </p:txBody>
      </p:sp>
    </p:spTree>
    <p:extLst>
      <p:ext uri="{BB962C8B-B14F-4D97-AF65-F5344CB8AC3E}">
        <p14:creationId xmlns:p14="http://schemas.microsoft.com/office/powerpoint/2010/main" val="1401012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911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96677" y="1381328"/>
            <a:ext cx="28696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partir a caravela,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mar a navegar,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fiquei no cais a vê-la,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adeus, a acenar!</a:t>
            </a:r>
          </a:p>
        </p:txBody>
      </p:sp>
    </p:spTree>
    <p:extLst>
      <p:ext uri="{BB962C8B-B14F-4D97-AF65-F5344CB8AC3E}">
        <p14:creationId xmlns:p14="http://schemas.microsoft.com/office/powerpoint/2010/main" val="77497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3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conveyor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19029" y="1498060"/>
            <a:ext cx="338746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voltou a caravela,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partiu pra longe no mar...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Apagaram-se as estrelas,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existe mais luar!</a:t>
            </a:r>
          </a:p>
        </p:txBody>
      </p:sp>
    </p:spTree>
    <p:extLst>
      <p:ext uri="{BB962C8B-B14F-4D97-AF65-F5344CB8AC3E}">
        <p14:creationId xmlns:p14="http://schemas.microsoft.com/office/powerpoint/2010/main" val="362259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54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89619" y="1478605"/>
            <a:ext cx="354135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Fez-se breu a clara noite,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lenço deixou de acena,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escureceram-se os olhos,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cansados de olhar pro mar!</a:t>
            </a:r>
          </a:p>
        </p:txBody>
      </p:sp>
    </p:spTree>
    <p:extLst>
      <p:ext uri="{BB962C8B-B14F-4D97-AF65-F5344CB8AC3E}">
        <p14:creationId xmlns:p14="http://schemas.microsoft.com/office/powerpoint/2010/main" val="282142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48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72648" y="1313233"/>
            <a:ext cx="319510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lenço ficou guardado,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pranto enxugar!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Caravela foi pro mar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nunca mais voltar!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309566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1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u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45140" y="453308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01966" y="4580332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20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14548" y="691413"/>
            <a:ext cx="5040161" cy="39549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 (Póvoa da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Varzim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Shadows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-Giovanni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84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162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Century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24</cp:revision>
  <dcterms:created xsi:type="dcterms:W3CDTF">2018-10-16T00:22:46Z</dcterms:created>
  <dcterms:modified xsi:type="dcterms:W3CDTF">2018-10-17T14:21:05Z</dcterms:modified>
</cp:coreProperties>
</file>