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60" r:id="rId5"/>
    <p:sldId id="265" r:id="rId6"/>
    <p:sldId id="261" r:id="rId7"/>
    <p:sldId id="266" r:id="rId8"/>
    <p:sldId id="262" r:id="rId9"/>
    <p:sldId id="267" r:id="rId10"/>
    <p:sldId id="263" r:id="rId11"/>
    <p:sldId id="268" r:id="rId12"/>
    <p:sldId id="258" r:id="rId13"/>
    <p:sldId id="264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ED25D-A89C-4826-8BC3-9A7BF0779F8F}" type="datetimeFigureOut">
              <a:rPr lang="pt-BR" smtClean="0"/>
              <a:t>03/08/2021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D3A6D-E564-4642-ABD7-06FFA51B95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1297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ED25D-A89C-4826-8BC3-9A7BF0779F8F}" type="datetimeFigureOut">
              <a:rPr lang="pt-BR" smtClean="0"/>
              <a:t>03/08/2021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D3A6D-E564-4642-ABD7-06FFA51B95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026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ED25D-A89C-4826-8BC3-9A7BF0779F8F}" type="datetimeFigureOut">
              <a:rPr lang="pt-BR" smtClean="0"/>
              <a:t>03/08/2021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D3A6D-E564-4642-ABD7-06FFA51B95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1325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ED25D-A89C-4826-8BC3-9A7BF0779F8F}" type="datetimeFigureOut">
              <a:rPr lang="pt-BR" smtClean="0"/>
              <a:t>03/08/2021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D3A6D-E564-4642-ABD7-06FFA51B95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35870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ED25D-A89C-4826-8BC3-9A7BF0779F8F}" type="datetimeFigureOut">
              <a:rPr lang="pt-BR" smtClean="0"/>
              <a:t>03/08/2021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D3A6D-E564-4642-ABD7-06FFA51B95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7149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ED25D-A89C-4826-8BC3-9A7BF0779F8F}" type="datetimeFigureOut">
              <a:rPr lang="pt-BR" smtClean="0"/>
              <a:t>03/08/2021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D3A6D-E564-4642-ABD7-06FFA51B95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22535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ED25D-A89C-4826-8BC3-9A7BF0779F8F}" type="datetimeFigureOut">
              <a:rPr lang="pt-BR" smtClean="0"/>
              <a:t>03/08/2021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D3A6D-E564-4642-ABD7-06FFA51B95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1871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ED25D-A89C-4826-8BC3-9A7BF0779F8F}" type="datetimeFigureOut">
              <a:rPr lang="pt-BR" smtClean="0"/>
              <a:t>03/08/2021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D3A6D-E564-4642-ABD7-06FFA51B95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0996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ED25D-A89C-4826-8BC3-9A7BF0779F8F}" type="datetimeFigureOut">
              <a:rPr lang="pt-BR" smtClean="0"/>
              <a:t>03/08/2021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D3A6D-E564-4642-ABD7-06FFA51B95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1112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ED25D-A89C-4826-8BC3-9A7BF0779F8F}" type="datetimeFigureOut">
              <a:rPr lang="pt-BR" smtClean="0"/>
              <a:t>03/08/2021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D3A6D-E564-4642-ABD7-06FFA51B95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7103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ED25D-A89C-4826-8BC3-9A7BF0779F8F}" type="datetimeFigureOut">
              <a:rPr lang="pt-BR" smtClean="0"/>
              <a:t>03/08/2021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D3A6D-E564-4642-ABD7-06FFA51B95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2910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C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0ED25D-A89C-4826-8BC3-9A7BF0779F8F}" type="datetimeFigureOut">
              <a:rPr lang="pt-BR" smtClean="0"/>
              <a:t>03/08/2021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7D3A6D-E564-4642-ABD7-06FFA51B95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6874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vestuário, tapete&#10;&#10;Descrição gerada automaticamente">
            <a:extLst>
              <a:ext uri="{FF2B5EF4-FFF2-40B4-BE49-F238E27FC236}">
                <a16:creationId xmlns:a16="http://schemas.microsoft.com/office/drawing/2014/main" id="{86149677-43DA-4F9D-883E-1A3A93B035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CM4_A Very Sad Song for Broken Hearts">
            <a:hlinkClick r:id="" action="ppaction://media"/>
            <a:extLst>
              <a:ext uri="{FF2B5EF4-FFF2-40B4-BE49-F238E27FC236}">
                <a16:creationId xmlns:a16="http://schemas.microsoft.com/office/drawing/2014/main" id="{5C28E513-B535-41B9-9B06-1A2A533D18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17749" y="238753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851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Desenho de um tapete&#10;&#10;Descrição gerada automaticamente com confiança baixa">
            <a:extLst>
              <a:ext uri="{FF2B5EF4-FFF2-40B4-BE49-F238E27FC236}">
                <a16:creationId xmlns:a16="http://schemas.microsoft.com/office/drawing/2014/main" id="{B0318490-5702-441A-9D6B-0A29855712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A2987B9-D06F-48FE-A87C-DA9E57EAF6A0}"/>
              </a:ext>
            </a:extLst>
          </p:cNvPr>
          <p:cNvSpPr/>
          <p:nvPr/>
        </p:nvSpPr>
        <p:spPr>
          <a:xfrm>
            <a:off x="1483698" y="1004836"/>
            <a:ext cx="6002323" cy="126609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ball" panose="02000000000000000000" pitchFamily="2" charset="0"/>
              </a:rPr>
              <a:t>Para os Amigos Poetas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D1355FB2-16BD-4102-B28C-6156B97CE464}"/>
              </a:ext>
            </a:extLst>
          </p:cNvPr>
          <p:cNvSpPr/>
          <p:nvPr/>
        </p:nvSpPr>
        <p:spPr>
          <a:xfrm>
            <a:off x="2358000" y="2632041"/>
            <a:ext cx="442800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ball" panose="02000000000000000000" pitchFamily="2" charset="0"/>
              </a:rPr>
              <a:t>Alfredo dos Santos Mendes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8D0164F3-CC4B-4337-BB32-0F957F0B96B2}"/>
              </a:ext>
            </a:extLst>
          </p:cNvPr>
          <p:cNvSpPr/>
          <p:nvPr/>
        </p:nvSpPr>
        <p:spPr>
          <a:xfrm>
            <a:off x="974690" y="3916483"/>
            <a:ext cx="1919235" cy="43295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/>
                <a:solidFill>
                  <a:schemeClr val="accent3"/>
                </a:solidFill>
                <a:effectLst/>
              </a:rPr>
              <a:t> </a:t>
            </a:r>
            <a:r>
              <a:rPr lang="pt-BR" sz="5400" b="1" cap="none" spc="0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ball" panose="02000000000000000000" pitchFamily="2" charset="0"/>
              </a:rPr>
              <a:t>Lagos,19/07/2021</a:t>
            </a:r>
          </a:p>
        </p:txBody>
      </p:sp>
    </p:spTree>
    <p:extLst>
      <p:ext uri="{BB962C8B-B14F-4D97-AF65-F5344CB8AC3E}">
        <p14:creationId xmlns:p14="http://schemas.microsoft.com/office/powerpoint/2010/main" val="41426890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&#10;&#10;Descrição gerada automaticamente">
            <a:extLst>
              <a:ext uri="{FF2B5EF4-FFF2-40B4-BE49-F238E27FC236}">
                <a16:creationId xmlns:a16="http://schemas.microsoft.com/office/drawing/2014/main" id="{30642FD5-8895-4FBB-BAD5-BC631FECD8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835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Desenho de um tapete&#10;&#10;Descrição gerada automaticamente com confiança baixa">
            <a:extLst>
              <a:ext uri="{FF2B5EF4-FFF2-40B4-BE49-F238E27FC236}">
                <a16:creationId xmlns:a16="http://schemas.microsoft.com/office/drawing/2014/main" id="{B0318490-5702-441A-9D6B-0A29855712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C9BE953-8876-4DD8-9839-5E48C5A0D567}"/>
              </a:ext>
            </a:extLst>
          </p:cNvPr>
          <p:cNvSpPr txBox="1"/>
          <p:nvPr/>
        </p:nvSpPr>
        <p:spPr>
          <a:xfrm>
            <a:off x="1347912" y="1346480"/>
            <a:ext cx="644817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Amigos poetas. Tem este poema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grata missão de servir de mensagem.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 sinto feliz, nesta minha passagem,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tem poesia enfeitando o tema!</a:t>
            </a:r>
          </a:p>
        </p:txBody>
      </p:sp>
    </p:spTree>
    <p:extLst>
      <p:ext uri="{BB962C8B-B14F-4D97-AF65-F5344CB8AC3E}">
        <p14:creationId xmlns:p14="http://schemas.microsoft.com/office/powerpoint/2010/main" val="4027538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flythrough dir="out" hasBounce="1"/>
      </p:transition>
    </mc:Choice>
    <mc:Fallback>
      <p:transition spd="slow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 descr="Uma imagem contendo tecido, caixa, tapete&#10;&#10;Descrição gerada automaticamente">
            <a:extLst>
              <a:ext uri="{FF2B5EF4-FFF2-40B4-BE49-F238E27FC236}">
                <a16:creationId xmlns:a16="http://schemas.microsoft.com/office/drawing/2014/main" id="{C318138F-86A3-44FC-BB6F-D42261B5DA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Relógio em cima de uma superfície de madeira&#10;&#10;Descrição gerada automaticamente com confiança baixa">
            <a:extLst>
              <a:ext uri="{FF2B5EF4-FFF2-40B4-BE49-F238E27FC236}">
                <a16:creationId xmlns:a16="http://schemas.microsoft.com/office/drawing/2014/main" id="{DF44C926-6465-4FB6-8212-4F70945F50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869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Desenho de um tapete&#10;&#10;Descrição gerada automaticamente com confiança baixa">
            <a:extLst>
              <a:ext uri="{FF2B5EF4-FFF2-40B4-BE49-F238E27FC236}">
                <a16:creationId xmlns:a16="http://schemas.microsoft.com/office/drawing/2014/main" id="{B0318490-5702-441A-9D6B-0A29855712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AFFABDB-71C3-455F-88F3-93704EE25CCB}"/>
              </a:ext>
            </a:extLst>
          </p:cNvPr>
          <p:cNvSpPr txBox="1"/>
          <p:nvPr/>
        </p:nvSpPr>
        <p:spPr>
          <a:xfrm>
            <a:off x="1549377" y="1376624"/>
            <a:ext cx="6045245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nossa amizade jamais foi dilema.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pura sincera, como homenagem!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Vivemos a vida como uma viagem.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Usamos a escrita como teorema.</a:t>
            </a:r>
          </a:p>
        </p:txBody>
      </p:sp>
    </p:spTree>
    <p:extLst>
      <p:ext uri="{BB962C8B-B14F-4D97-AF65-F5344CB8AC3E}">
        <p14:creationId xmlns:p14="http://schemas.microsoft.com/office/powerpoint/2010/main" val="1669010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comb/>
      </p:transition>
    </mc:Choice>
    <mc:Fallback>
      <p:transition spd="slow" advTm="12000">
        <p:comb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 descr="Uma imagem contendo tecido, caixa, tapete&#10;&#10;Descrição gerada automaticamente">
            <a:extLst>
              <a:ext uri="{FF2B5EF4-FFF2-40B4-BE49-F238E27FC236}">
                <a16:creationId xmlns:a16="http://schemas.microsoft.com/office/drawing/2014/main" id="{C318138F-86A3-44FC-BB6F-D42261B5DA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comida&#10;&#10;Descrição gerada automaticamente">
            <a:extLst>
              <a:ext uri="{FF2B5EF4-FFF2-40B4-BE49-F238E27FC236}">
                <a16:creationId xmlns:a16="http://schemas.microsoft.com/office/drawing/2014/main" id="{601A65F8-36AE-4916-8DB0-2EB2DC46DB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426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dir="u" isContent="1" isInverted="1"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Desenho de um tapete&#10;&#10;Descrição gerada automaticamente com confiança baixa">
            <a:extLst>
              <a:ext uri="{FF2B5EF4-FFF2-40B4-BE49-F238E27FC236}">
                <a16:creationId xmlns:a16="http://schemas.microsoft.com/office/drawing/2014/main" id="{B0318490-5702-441A-9D6B-0A29855712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24A5B25-B9FC-4F4D-B640-15CEA3F0565B}"/>
              </a:ext>
            </a:extLst>
          </p:cNvPr>
          <p:cNvSpPr txBox="1"/>
          <p:nvPr/>
        </p:nvSpPr>
        <p:spPr>
          <a:xfrm>
            <a:off x="1709678" y="1657978"/>
            <a:ext cx="572464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Assim o cateto será musical.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Silabicamente, será sempre igual.</a:t>
            </a:r>
          </a:p>
          <a:p>
            <a:pPr algn="ctr"/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P´ra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dar ao soneto, musicalidade!</a:t>
            </a:r>
          </a:p>
        </p:txBody>
      </p:sp>
    </p:spTree>
    <p:extLst>
      <p:ext uri="{BB962C8B-B14F-4D97-AF65-F5344CB8AC3E}">
        <p14:creationId xmlns:p14="http://schemas.microsoft.com/office/powerpoint/2010/main" val="1214015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 descr="Uma imagem contendo tecido, caixa, tapete&#10;&#10;Descrição gerada automaticamente">
            <a:extLst>
              <a:ext uri="{FF2B5EF4-FFF2-40B4-BE49-F238E27FC236}">
                <a16:creationId xmlns:a16="http://schemas.microsoft.com/office/drawing/2014/main" id="{C318138F-86A3-44FC-BB6F-D42261B5DA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Mesa de madeira com vaso de flores&#10;&#10;Descrição gerada automaticamente com confiança baixa">
            <a:extLst>
              <a:ext uri="{FF2B5EF4-FFF2-40B4-BE49-F238E27FC236}">
                <a16:creationId xmlns:a16="http://schemas.microsoft.com/office/drawing/2014/main" id="{EB1E2621-8422-4744-9CEF-7B3563672A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712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hecker/>
      </p:transition>
    </mc:Choice>
    <mc:Fallback>
      <p:transition spd="slow" advTm="3000">
        <p:check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Desenho de um tapete&#10;&#10;Descrição gerada automaticamente com confiança baixa">
            <a:extLst>
              <a:ext uri="{FF2B5EF4-FFF2-40B4-BE49-F238E27FC236}">
                <a16:creationId xmlns:a16="http://schemas.microsoft.com/office/drawing/2014/main" id="{B0318490-5702-441A-9D6B-0A29855712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554BEF8-37E9-4EB7-86F0-7428BADB7B7D}"/>
              </a:ext>
            </a:extLst>
          </p:cNvPr>
          <p:cNvSpPr txBox="1"/>
          <p:nvPr/>
        </p:nvSpPr>
        <p:spPr>
          <a:xfrm>
            <a:off x="1614299" y="1647929"/>
            <a:ext cx="591540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este meu soneto vos dê melodia.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sintam vibrar a suave sinfonia.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Enfeitar a vida, com felicidade!</a:t>
            </a:r>
          </a:p>
        </p:txBody>
      </p:sp>
    </p:spTree>
    <p:extLst>
      <p:ext uri="{BB962C8B-B14F-4D97-AF65-F5344CB8AC3E}">
        <p14:creationId xmlns:p14="http://schemas.microsoft.com/office/powerpoint/2010/main" val="24170457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0000">
        <p15:prstTrans prst="fallOver"/>
      </p:transition>
    </mc:Choice>
    <mc:Fallback>
      <p:transition spd="slow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 descr="Uma imagem contendo tecido, caixa, tapete&#10;&#10;Descrição gerada automaticamente">
            <a:extLst>
              <a:ext uri="{FF2B5EF4-FFF2-40B4-BE49-F238E27FC236}">
                <a16:creationId xmlns:a16="http://schemas.microsoft.com/office/drawing/2014/main" id="{C318138F-86A3-44FC-BB6F-D42261B5DA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comida, sanduíche, tapete&#10;&#10;Descrição gerada automaticamente">
            <a:extLst>
              <a:ext uri="{FF2B5EF4-FFF2-40B4-BE49-F238E27FC236}">
                <a16:creationId xmlns:a16="http://schemas.microsoft.com/office/drawing/2014/main" id="{FE4E3DD2-8A4A-4E67-87A7-1AC3E47B60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087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newsflash/>
      </p:transition>
    </mc:Choice>
    <mc:Fallback>
      <p:transition spd="slow" advTm="3000">
        <p:newsflash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m 20" descr="Desenho de uma pessoa&#10;&#10;Descrição gerada automaticamente com confiança média">
            <a:extLst>
              <a:ext uri="{FF2B5EF4-FFF2-40B4-BE49-F238E27FC236}">
                <a16:creationId xmlns:a16="http://schemas.microsoft.com/office/drawing/2014/main" id="{2090EEC4-216D-4741-A437-84C8EC7D63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743B5A4-25AD-4364-8774-8ECED28EC19F}"/>
              </a:ext>
            </a:extLst>
          </p:cNvPr>
          <p:cNvSpPr txBox="1"/>
          <p:nvPr/>
        </p:nvSpPr>
        <p:spPr>
          <a:xfrm>
            <a:off x="854109" y="4401178"/>
            <a:ext cx="25106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Alfredo Mendes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F6BA54F6-A3D8-417A-802A-1EDACEE7EC6E}"/>
              </a:ext>
            </a:extLst>
          </p:cNvPr>
          <p:cNvSpPr txBox="1"/>
          <p:nvPr/>
        </p:nvSpPr>
        <p:spPr>
          <a:xfrm>
            <a:off x="5687367" y="4339623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457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 dir="ld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Desenho de um tapete&#10;&#10;Descrição gerada automaticamente com confiança baixa">
            <a:extLst>
              <a:ext uri="{FF2B5EF4-FFF2-40B4-BE49-F238E27FC236}">
                <a16:creationId xmlns:a16="http://schemas.microsoft.com/office/drawing/2014/main" id="{B0318490-5702-441A-9D6B-0A29855712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57A1DD9-9B45-4A51-8A39-43B459D61E2A}"/>
              </a:ext>
            </a:extLst>
          </p:cNvPr>
          <p:cNvSpPr txBox="1"/>
          <p:nvPr/>
        </p:nvSpPr>
        <p:spPr>
          <a:xfrm>
            <a:off x="1288087" y="763675"/>
            <a:ext cx="656782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Alfredo dos Santos Mendes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A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Very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Sad Song for Broken Hearts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462172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drape"/>
      </p:transition>
    </mc:Choice>
    <mc:Fallback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197</TotalTime>
  <Words>175</Words>
  <Application>Microsoft Office PowerPoint</Application>
  <PresentationFormat>Apresentação na tela (16:9)</PresentationFormat>
  <Paragraphs>28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Playball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6</cp:revision>
  <dcterms:created xsi:type="dcterms:W3CDTF">2021-07-20T01:37:00Z</dcterms:created>
  <dcterms:modified xsi:type="dcterms:W3CDTF">2021-08-03T20:27:53Z</dcterms:modified>
</cp:coreProperties>
</file>