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5" r:id="rId5"/>
    <p:sldId id="258" r:id="rId6"/>
    <p:sldId id="266" r:id="rId7"/>
    <p:sldId id="264" r:id="rId8"/>
    <p:sldId id="267" r:id="rId9"/>
    <p:sldId id="263" r:id="rId10"/>
    <p:sldId id="268" r:id="rId11"/>
    <p:sldId id="262" r:id="rId12"/>
    <p:sldId id="269" r:id="rId13"/>
    <p:sldId id="259" r:id="rId14"/>
    <p:sldId id="261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86B0-AE4C-4442-91E9-5906509100A7}" type="datetimeFigureOut">
              <a:rPr lang="pt-BR" smtClean="0"/>
              <a:t>07/04/2020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9AE91-FBF0-466A-B373-05360A6FE8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9741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86B0-AE4C-4442-91E9-5906509100A7}" type="datetimeFigureOut">
              <a:rPr lang="pt-BR" smtClean="0"/>
              <a:t>07/04/2020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9AE91-FBF0-466A-B373-05360A6FE8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5106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86B0-AE4C-4442-91E9-5906509100A7}" type="datetimeFigureOut">
              <a:rPr lang="pt-BR" smtClean="0"/>
              <a:t>07/04/2020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9AE91-FBF0-466A-B373-05360A6FE8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2828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86B0-AE4C-4442-91E9-5906509100A7}" type="datetimeFigureOut">
              <a:rPr lang="pt-BR" smtClean="0"/>
              <a:t>07/04/2020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9AE91-FBF0-466A-B373-05360A6FE8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0629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86B0-AE4C-4442-91E9-5906509100A7}" type="datetimeFigureOut">
              <a:rPr lang="pt-BR" smtClean="0"/>
              <a:t>07/04/2020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9AE91-FBF0-466A-B373-05360A6FE8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5357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86B0-AE4C-4442-91E9-5906509100A7}" type="datetimeFigureOut">
              <a:rPr lang="pt-BR" smtClean="0"/>
              <a:t>07/04/2020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9AE91-FBF0-466A-B373-05360A6FE8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6236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86B0-AE4C-4442-91E9-5906509100A7}" type="datetimeFigureOut">
              <a:rPr lang="pt-BR" smtClean="0"/>
              <a:t>07/04/2020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9AE91-FBF0-466A-B373-05360A6FE8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1653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86B0-AE4C-4442-91E9-5906509100A7}" type="datetimeFigureOut">
              <a:rPr lang="pt-BR" smtClean="0"/>
              <a:t>07/04/2020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9AE91-FBF0-466A-B373-05360A6FE8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3129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86B0-AE4C-4442-91E9-5906509100A7}" type="datetimeFigureOut">
              <a:rPr lang="pt-BR" smtClean="0"/>
              <a:t>07/04/2020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9AE91-FBF0-466A-B373-05360A6FE8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9435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86B0-AE4C-4442-91E9-5906509100A7}" type="datetimeFigureOut">
              <a:rPr lang="pt-BR" smtClean="0"/>
              <a:t>07/04/2020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9AE91-FBF0-466A-B373-05360A6FE8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0818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86B0-AE4C-4442-91E9-5906509100A7}" type="datetimeFigureOut">
              <a:rPr lang="pt-BR" smtClean="0"/>
              <a:t>07/04/2020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9AE91-FBF0-466A-B373-05360A6FE8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3284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2786B0-AE4C-4442-91E9-5906509100A7}" type="datetimeFigureOut">
              <a:rPr lang="pt-BR" smtClean="0"/>
              <a:t>07/04/2020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A9AE91-FBF0-466A-B373-05360A6FE8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5230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9.png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microsoft.com/office/2007/relationships/hdphoto" Target="../media/hdphoto7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Leo Rojas   Fields Of Gol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39821" y="274360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8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557" y="379378"/>
            <a:ext cx="8443609" cy="437744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88301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">
        <p15:prstTrans prst="curtains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495500" y="1468060"/>
            <a:ext cx="230864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stellar" panose="020A0402060406010301" pitchFamily="18" charset="0"/>
              </a:rPr>
              <a:t>TEMPO</a:t>
            </a:r>
            <a:endParaRPr lang="pt-BR" sz="54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stellar" panose="020A0402060406010301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451656" y="2966936"/>
            <a:ext cx="4532523" cy="9752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stellar" panose="020A0402060406010301" pitchFamily="18" charset="0"/>
              </a:rPr>
              <a:t>Virgínia Branco</a:t>
            </a:r>
          </a:p>
          <a:p>
            <a:pPr algn="ctr"/>
            <a:r>
              <a:rPr lang="pt-BR" sz="3600" b="1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stellar" panose="020A0402060406010301" pitchFamily="18" charset="0"/>
              </a:rPr>
              <a:t>“</a:t>
            </a:r>
            <a:r>
              <a:rPr lang="pt-BR" sz="3600" b="1" dirty="0" err="1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stellar" panose="020A0402060406010301" pitchFamily="18" charset="0"/>
              </a:rPr>
              <a:t>Ginamaia</a:t>
            </a:r>
            <a:r>
              <a:rPr lang="pt-BR" sz="3600" b="1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stellar" panose="020A0402060406010301" pitchFamily="18" charset="0"/>
              </a:rPr>
              <a:t>”</a:t>
            </a:r>
            <a:endParaRPr lang="pt-BR" sz="3600" b="1" cap="none" spc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stellar" panose="020A0402060406010301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460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14:ripple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60" y="243191"/>
            <a:ext cx="8832714" cy="450390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00272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">
        <p15:prstTrans prst="wind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581789" y="1089498"/>
            <a:ext cx="4341189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Foi tempo de aprender…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ganhar e de perder!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Foi tempo de esperança louca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de procura do ser.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Foi tempo de amar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ser amada, com a ternura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mil beijos.</a:t>
            </a:r>
          </a:p>
        </p:txBody>
      </p:sp>
    </p:spTree>
    <p:extLst>
      <p:ext uri="{BB962C8B-B14F-4D97-AF65-F5344CB8AC3E}">
        <p14:creationId xmlns:p14="http://schemas.microsoft.com/office/powerpoint/2010/main" val="3209149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14" y="340468"/>
            <a:ext cx="8073956" cy="446499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84171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pull/>
      </p:transition>
    </mc:Choice>
    <mc:Fallback>
      <p:transition spd="slow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11980" y="1448365"/>
            <a:ext cx="4120039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Vivi meu advento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modificou meu querer.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Foi tempo de solfejar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de agarrar os ensejos,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quando com a alma cantei !</a:t>
            </a:r>
          </a:p>
        </p:txBody>
      </p:sp>
    </p:spTree>
    <p:extLst>
      <p:ext uri="{BB962C8B-B14F-4D97-AF65-F5344CB8AC3E}">
        <p14:creationId xmlns:p14="http://schemas.microsoft.com/office/powerpoint/2010/main" val="2836278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18" y="0"/>
            <a:ext cx="5028106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99231" y="476654"/>
            <a:ext cx="5262663" cy="445526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65541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flythrough dir="out" hasBounce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26027" y="1585609"/>
            <a:ext cx="385644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 letargia acordei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madrugadas Corais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me reclinei …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</a:t>
            </a:r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fins de tardes Jograis.</a:t>
            </a:r>
          </a:p>
        </p:txBody>
      </p:sp>
    </p:spTree>
    <p:extLst>
      <p:ext uri="{BB962C8B-B14F-4D97-AF65-F5344CB8AC3E}">
        <p14:creationId xmlns:p14="http://schemas.microsoft.com/office/powerpoint/2010/main" val="1442978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6000">
        <p:split orient="vert"/>
      </p:transition>
    </mc:Choice>
    <mc:Fallback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7590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29776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blinds dir="vert"/>
      </p:transition>
    </mc:Choice>
    <mc:Fallback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33859" y="1448365"/>
            <a:ext cx="467628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Já do tempo sinto as marcas,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já se ouvem os meus ais.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Agora é na magia da Poesia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prossigo no </a:t>
            </a:r>
            <a:r>
              <a:rPr lang="pt-BR" sz="2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tempo.Cansada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por ela enamorada!</a:t>
            </a:r>
          </a:p>
        </p:txBody>
      </p:sp>
    </p:spTree>
    <p:extLst>
      <p:ext uri="{BB962C8B-B14F-4D97-AF65-F5344CB8AC3E}">
        <p14:creationId xmlns:p14="http://schemas.microsoft.com/office/powerpoint/2010/main" val="1269097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557" y="136188"/>
            <a:ext cx="4371570" cy="500731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42426" y="0"/>
            <a:ext cx="514593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67562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1585609" y="4289898"/>
            <a:ext cx="24913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Virgínia Branco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223754" y="4289898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168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push dir="r"/>
      </p:transition>
    </mc:Choice>
    <mc:Fallback>
      <p:transition spd="slow" advTm="4000">
        <p:push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88087" y="910695"/>
            <a:ext cx="6567825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Virgínia Branco (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Ginamaia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)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Leo Rojas-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Fields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Of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Gold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310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8000">
        <p14:window dir="vert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</TotalTime>
  <Words>154</Words>
  <Application>Microsoft Office PowerPoint</Application>
  <PresentationFormat>Apresentação na tela (16:9)</PresentationFormat>
  <Paragraphs>35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Castellar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2020-03-04T01:59:51Z</dcterms:created>
  <dcterms:modified xsi:type="dcterms:W3CDTF">2020-04-08T02:48:08Z</dcterms:modified>
</cp:coreProperties>
</file>