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63" r:id="rId6"/>
    <p:sldId id="266" r:id="rId7"/>
    <p:sldId id="264" r:id="rId8"/>
    <p:sldId id="267" r:id="rId9"/>
    <p:sldId id="260" r:id="rId10"/>
    <p:sldId id="268" r:id="rId11"/>
    <p:sldId id="262" r:id="rId12"/>
    <p:sldId id="259" r:id="rId13"/>
    <p:sldId id="265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65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619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4405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677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5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194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462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367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8215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151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731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0B0FF-69FA-4B28-91AC-483EB50FF7B4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7C1BC-C5E8-45BA-B653-82C3CD1FA2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8353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lton John - Your Song in the Style o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4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9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2" y="0"/>
            <a:ext cx="8975835" cy="5065986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028742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556918">
            <a:off x="1420383" y="1096975"/>
            <a:ext cx="4183466" cy="10859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Teu Jeito</a:t>
            </a:r>
            <a:endParaRPr lang="pt-BR" sz="5400" b="1" cap="none" spc="50" dirty="0">
              <a:ln w="0"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0496357">
            <a:off x="2706959" y="2888876"/>
            <a:ext cx="2079050" cy="4265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5400" b="1" cap="none" spc="50" dirty="0">
              <a:ln w="0"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0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79" y="0"/>
            <a:ext cx="3657600" cy="4649821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004203" y="555195"/>
            <a:ext cx="274626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teu jeito,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gostoso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falar, de tratar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amistoso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me abraças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risada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deixa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 apaixonada!</a:t>
            </a:r>
          </a:p>
        </p:txBody>
      </p:sp>
    </p:spTree>
    <p:extLst>
      <p:ext uri="{BB962C8B-B14F-4D97-AF65-F5344CB8AC3E}">
        <p14:creationId xmlns:p14="http://schemas.microsoft.com/office/powerpoint/2010/main" val="3903955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ageCurlSi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8" y="115614"/>
            <a:ext cx="8734096" cy="4866289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3765247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79" y="0"/>
            <a:ext cx="3657600" cy="4649821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406565" y="986082"/>
            <a:ext cx="392447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teu jeito,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delicado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me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meus sussurros loucos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calar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Penetrar em minha entranha,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umedeço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68989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ipple dir="r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" y="0"/>
            <a:ext cx="8902263" cy="5143499"/>
          </a:xfrm>
          <a:prstGeom prst="rect">
            <a:avLst/>
          </a:prstGeom>
          <a:effectLst>
            <a:softEdge rad="368300"/>
          </a:effectLst>
        </p:spPr>
      </p:pic>
    </p:spTree>
    <p:extLst>
      <p:ext uri="{BB962C8B-B14F-4D97-AF65-F5344CB8AC3E}">
        <p14:creationId xmlns:p14="http://schemas.microsoft.com/office/powerpoint/2010/main" val="3729399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79" y="0"/>
            <a:ext cx="3657600" cy="4649821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739944" y="1271751"/>
            <a:ext cx="331853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prolongado êxtase,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desfaleço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teu jeito,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safado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me querer</a:t>
            </a:r>
          </a:p>
        </p:txBody>
      </p:sp>
    </p:spTree>
    <p:extLst>
      <p:ext uri="{BB962C8B-B14F-4D97-AF65-F5344CB8AC3E}">
        <p14:creationId xmlns:p14="http://schemas.microsoft.com/office/powerpoint/2010/main" val="88038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 dir="l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" y="-1"/>
            <a:ext cx="9080500" cy="5068111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711749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79" y="0"/>
            <a:ext cx="3657600" cy="4649821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846077" y="767254"/>
            <a:ext cx="325922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tocar minhas partes,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belos momentos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profanos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justificam nossos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atos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insanos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!!</a:t>
            </a:r>
          </a:p>
          <a:p>
            <a:pPr algn="ctr"/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18/02/17</a:t>
            </a:r>
          </a:p>
        </p:txBody>
      </p:sp>
    </p:spTree>
    <p:extLst>
      <p:ext uri="{BB962C8B-B14F-4D97-AF65-F5344CB8AC3E}">
        <p14:creationId xmlns:p14="http://schemas.microsoft.com/office/powerpoint/2010/main" val="427679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ipple dir="r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49267"/>
            <a:ext cx="8912772" cy="5044966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861482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45141" y="431908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274341" y="4376410"/>
            <a:ext cx="1385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731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93" y="452437"/>
            <a:ext cx="2743200" cy="4238625"/>
          </a:xfrm>
          <a:prstGeom prst="rect">
            <a:avLst/>
          </a:prstGeom>
          <a:effectLst>
            <a:softEdge rad="330200"/>
          </a:effectLst>
        </p:spPr>
      </p:pic>
      <p:sp>
        <p:nvSpPr>
          <p:cNvPr id="4" name="CaixaDeTexto 3"/>
          <p:cNvSpPr txBox="1"/>
          <p:nvPr/>
        </p:nvSpPr>
        <p:spPr>
          <a:xfrm>
            <a:off x="1064793" y="436051"/>
            <a:ext cx="4830168" cy="4255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Elton John-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 in The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Style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8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131</Words>
  <Application>Microsoft Office PowerPoint</Application>
  <PresentationFormat>Apresentação na tela (16:9)</PresentationFormat>
  <Paragraphs>43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2018-04-13T00:48:03Z</dcterms:created>
  <dcterms:modified xsi:type="dcterms:W3CDTF">2018-04-13T21:39:05Z</dcterms:modified>
</cp:coreProperties>
</file>