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9" r:id="rId4"/>
    <p:sldId id="260" r:id="rId5"/>
    <p:sldId id="268" r:id="rId6"/>
    <p:sldId id="261" r:id="rId7"/>
    <p:sldId id="267" r:id="rId8"/>
    <p:sldId id="262" r:id="rId9"/>
    <p:sldId id="269" r:id="rId10"/>
    <p:sldId id="263" r:id="rId11"/>
    <p:sldId id="270" r:id="rId12"/>
    <p:sldId id="264" r:id="rId13"/>
    <p:sldId id="271" r:id="rId14"/>
    <p:sldId id="257" r:id="rId15"/>
    <p:sldId id="272" r:id="rId16"/>
    <p:sldId id="266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428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8628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74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17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511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870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39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878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988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644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990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F14E5-648B-4BF3-A778-18CC98042A5D}" type="datetimeFigureOut">
              <a:rPr lang="pt-BR" smtClean="0"/>
              <a:t>12/05/2020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38647-03CD-48D3-8700-27271B9489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4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1-CM-El Condor Pasa (Guitar 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33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7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03477" y="777395"/>
            <a:ext cx="4537045" cy="11486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 POENTE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152471" y="3257949"/>
            <a:ext cx="3582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420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05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5786" y="1021404"/>
            <a:ext cx="734528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se eu pudesse parar o tempo...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último grão de areia parasse, sem se escoar,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feliz um só momento,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3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minh'alma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tanto anseia,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motivo de reclamar!</a:t>
            </a:r>
          </a:p>
        </p:txBody>
      </p:sp>
    </p:spTree>
    <p:extLst>
      <p:ext uri="{BB962C8B-B14F-4D97-AF65-F5344CB8AC3E}">
        <p14:creationId xmlns:p14="http://schemas.microsoft.com/office/powerpoint/2010/main" val="242341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8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7410" y="680936"/>
            <a:ext cx="472918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 saudade que adentra,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me traz o desalento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 triste gotejar...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solidão plangente,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passa num repente,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areia está-se a acabar!</a:t>
            </a:r>
          </a:p>
          <a:p>
            <a:pPr algn="ctr"/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20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7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10002" y="1429966"/>
            <a:ext cx="45239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já vai no Poente,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tempo segue indiferente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quem foi... ou vai ficar!</a:t>
            </a:r>
          </a:p>
        </p:txBody>
      </p:sp>
    </p:spTree>
    <p:extLst>
      <p:ext uri="{BB962C8B-B14F-4D97-AF65-F5344CB8AC3E}">
        <p14:creationId xmlns:p14="http://schemas.microsoft.com/office/powerpoint/2010/main" val="42657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4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4810" y="1303507"/>
            <a:ext cx="48125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dia se apaga agora...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fica em meu peito,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esquecê-la não tem jeito,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dói a toda a hora!</a:t>
            </a:r>
          </a:p>
        </p:txBody>
      </p:sp>
    </p:spTree>
    <p:extLst>
      <p:ext uri="{BB962C8B-B14F-4D97-AF65-F5344CB8AC3E}">
        <p14:creationId xmlns:p14="http://schemas.microsoft.com/office/powerpoint/2010/main" val="87687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0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14:prism dir="r"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83765" y="839510"/>
            <a:ext cx="3732111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dela eu perecer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peço-Te então Senhor: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recebe-me com amor,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todo o meu sofrer!</a:t>
            </a:r>
          </a:p>
          <a:p>
            <a:pPr algn="ctr"/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205842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5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61594" y="472074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08970" y="4720746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78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ythrough dir="out" hasBounce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26984" y="544749"/>
            <a:ext cx="70535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 Condor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Guitar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Instrumental)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03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push dir="u"/>
      </p:transition>
    </mc:Choice>
    <mc:Fallback>
      <p:transition spd="slow" advTm="1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182</Words>
  <Application>Microsoft Office PowerPoint</Application>
  <PresentationFormat>Apresentação na tela (16:9)</PresentationFormat>
  <Paragraphs>38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2020-05-12T13:42:33Z</dcterms:created>
  <dcterms:modified xsi:type="dcterms:W3CDTF">2020-05-12T23:47:39Z</dcterms:modified>
</cp:coreProperties>
</file>